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1"/>
  </p:notesMasterIdLst>
  <p:sldIdLst>
    <p:sldId id="383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  <p:sldId id="325" r:id="rId67"/>
    <p:sldId id="326" r:id="rId68"/>
    <p:sldId id="327" r:id="rId69"/>
    <p:sldId id="328" r:id="rId70"/>
    <p:sldId id="329" r:id="rId71"/>
    <p:sldId id="330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0" r:id="rId82"/>
    <p:sldId id="341" r:id="rId83"/>
    <p:sldId id="342" r:id="rId84"/>
    <p:sldId id="343" r:id="rId85"/>
    <p:sldId id="344" r:id="rId86"/>
    <p:sldId id="345" r:id="rId87"/>
    <p:sldId id="346" r:id="rId88"/>
    <p:sldId id="347" r:id="rId89"/>
    <p:sldId id="348" r:id="rId90"/>
    <p:sldId id="349" r:id="rId91"/>
    <p:sldId id="350" r:id="rId92"/>
    <p:sldId id="351" r:id="rId93"/>
    <p:sldId id="354" r:id="rId94"/>
    <p:sldId id="355" r:id="rId95"/>
    <p:sldId id="356" r:id="rId96"/>
    <p:sldId id="357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70" r:id="rId108"/>
    <p:sldId id="371" r:id="rId109"/>
    <p:sldId id="372" r:id="rId110"/>
    <p:sldId id="373" r:id="rId111"/>
    <p:sldId id="374" r:id="rId112"/>
    <p:sldId id="375" r:id="rId113"/>
    <p:sldId id="376" r:id="rId114"/>
    <p:sldId id="377" r:id="rId115"/>
    <p:sldId id="378" r:id="rId116"/>
    <p:sldId id="379" r:id="rId117"/>
    <p:sldId id="380" r:id="rId118"/>
    <p:sldId id="381" r:id="rId119"/>
    <p:sldId id="382" r:id="rId1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91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50521-E303-4FA5-9C96-7D130E746FF3}" type="datetimeFigureOut">
              <a:rPr lang="zh-CN" altLang="en-US" smtClean="0"/>
              <a:t>2020/5/4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575CA-3502-44DD-956D-F65D119D36D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450.xml"/><Relationship Id="rId2" Type="http://schemas.openxmlformats.org/officeDocument/2006/relationships/tags" Target="../tags/tag449.xml"/><Relationship Id="rId1" Type="http://schemas.openxmlformats.org/officeDocument/2006/relationships/tags" Target="../tags/tag44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51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454.xml"/><Relationship Id="rId2" Type="http://schemas.openxmlformats.org/officeDocument/2006/relationships/tags" Target="../tags/tag453.xml"/><Relationship Id="rId1" Type="http://schemas.openxmlformats.org/officeDocument/2006/relationships/tags" Target="../tags/tag45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56.xml"/><Relationship Id="rId4" Type="http://schemas.openxmlformats.org/officeDocument/2006/relationships/tags" Target="../tags/tag455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459.xml"/><Relationship Id="rId2" Type="http://schemas.openxmlformats.org/officeDocument/2006/relationships/tags" Target="../tags/tag458.xml"/><Relationship Id="rId1" Type="http://schemas.openxmlformats.org/officeDocument/2006/relationships/tags" Target="../tags/tag45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60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463.xml"/><Relationship Id="rId2" Type="http://schemas.openxmlformats.org/officeDocument/2006/relationships/tags" Target="../tags/tag462.xml"/><Relationship Id="rId1" Type="http://schemas.openxmlformats.org/officeDocument/2006/relationships/tags" Target="../tags/tag46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65.xml"/><Relationship Id="rId4" Type="http://schemas.openxmlformats.org/officeDocument/2006/relationships/tags" Target="../tags/tag46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" Type="http://schemas.openxmlformats.org/officeDocument/2006/relationships/tags" Target="../tags/tag46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69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tags" Target="../tags/tag472.xml"/><Relationship Id="rId2" Type="http://schemas.openxmlformats.org/officeDocument/2006/relationships/tags" Target="../tags/tag471.xml"/><Relationship Id="rId1" Type="http://schemas.openxmlformats.org/officeDocument/2006/relationships/tags" Target="../tags/tag47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74.xml"/><Relationship Id="rId4" Type="http://schemas.openxmlformats.org/officeDocument/2006/relationships/tags" Target="../tags/tag47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" Type="http://schemas.openxmlformats.org/officeDocument/2006/relationships/tags" Target="../tags/tag47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79.xml"/><Relationship Id="rId4" Type="http://schemas.openxmlformats.org/officeDocument/2006/relationships/tags" Target="../tags/tag478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tags" Target="../tags/tag482.xml"/><Relationship Id="rId2" Type="http://schemas.openxmlformats.org/officeDocument/2006/relationships/tags" Target="../tags/tag481.xml"/><Relationship Id="rId1" Type="http://schemas.openxmlformats.org/officeDocument/2006/relationships/tags" Target="../tags/tag48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84.xml"/><Relationship Id="rId4" Type="http://schemas.openxmlformats.org/officeDocument/2006/relationships/tags" Target="../tags/tag483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tags" Target="../tags/tag487.xml"/><Relationship Id="rId2" Type="http://schemas.openxmlformats.org/officeDocument/2006/relationships/tags" Target="../tags/tag486.xml"/><Relationship Id="rId1" Type="http://schemas.openxmlformats.org/officeDocument/2006/relationships/tags" Target="../tags/tag48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89.xml"/><Relationship Id="rId4" Type="http://schemas.openxmlformats.org/officeDocument/2006/relationships/tags" Target="../tags/tag488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492.xml"/><Relationship Id="rId2" Type="http://schemas.openxmlformats.org/officeDocument/2006/relationships/tags" Target="../tags/tag491.xml"/><Relationship Id="rId1" Type="http://schemas.openxmlformats.org/officeDocument/2006/relationships/tags" Target="../tags/tag49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9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496.xml"/><Relationship Id="rId2" Type="http://schemas.openxmlformats.org/officeDocument/2006/relationships/tags" Target="../tags/tag495.xml"/><Relationship Id="rId1" Type="http://schemas.openxmlformats.org/officeDocument/2006/relationships/tags" Target="../tags/tag49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98.xml"/><Relationship Id="rId4" Type="http://schemas.openxmlformats.org/officeDocument/2006/relationships/tags" Target="../tags/tag49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tags" Target="../tags/tag501.xml"/><Relationship Id="rId2" Type="http://schemas.openxmlformats.org/officeDocument/2006/relationships/tags" Target="../tags/tag500.xml"/><Relationship Id="rId1" Type="http://schemas.openxmlformats.org/officeDocument/2006/relationships/tags" Target="../tags/tag49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03.xml"/><Relationship Id="rId4" Type="http://schemas.openxmlformats.org/officeDocument/2006/relationships/tags" Target="../tags/tag50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506.xml"/><Relationship Id="rId2" Type="http://schemas.openxmlformats.org/officeDocument/2006/relationships/tags" Target="../tags/tag505.xml"/><Relationship Id="rId1" Type="http://schemas.openxmlformats.org/officeDocument/2006/relationships/tags" Target="../tags/tag50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08.xml"/><Relationship Id="rId4" Type="http://schemas.openxmlformats.org/officeDocument/2006/relationships/tags" Target="../tags/tag507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tags" Target="../tags/tag511.xml"/><Relationship Id="rId2" Type="http://schemas.openxmlformats.org/officeDocument/2006/relationships/tags" Target="../tags/tag510.xml"/><Relationship Id="rId1" Type="http://schemas.openxmlformats.org/officeDocument/2006/relationships/tags" Target="../tags/tag50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13.xml"/><Relationship Id="rId4" Type="http://schemas.openxmlformats.org/officeDocument/2006/relationships/tags" Target="../tags/tag51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tags" Target="../tags/tag516.xml"/><Relationship Id="rId2" Type="http://schemas.openxmlformats.org/officeDocument/2006/relationships/tags" Target="../tags/tag515.xml"/><Relationship Id="rId1" Type="http://schemas.openxmlformats.org/officeDocument/2006/relationships/tags" Target="../tags/tag51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18.xml"/><Relationship Id="rId4" Type="http://schemas.openxmlformats.org/officeDocument/2006/relationships/tags" Target="../tags/tag517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tags" Target="../tags/tag521.xml"/><Relationship Id="rId2" Type="http://schemas.openxmlformats.org/officeDocument/2006/relationships/tags" Target="../tags/tag520.xml"/><Relationship Id="rId1" Type="http://schemas.openxmlformats.org/officeDocument/2006/relationships/tags" Target="../tags/tag51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tags" Target="../tags/tag525.xml"/><Relationship Id="rId2" Type="http://schemas.openxmlformats.org/officeDocument/2006/relationships/tags" Target="../tags/tag524.xml"/><Relationship Id="rId1" Type="http://schemas.openxmlformats.org/officeDocument/2006/relationships/tags" Target="../tags/tag52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6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tags" Target="../tags/tag529.xml"/><Relationship Id="rId2" Type="http://schemas.openxmlformats.org/officeDocument/2006/relationships/tags" Target="../tags/tag528.xml"/><Relationship Id="rId1" Type="http://schemas.openxmlformats.org/officeDocument/2006/relationships/tags" Target="../tags/tag52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31.xml"/><Relationship Id="rId4" Type="http://schemas.openxmlformats.org/officeDocument/2006/relationships/tags" Target="../tags/tag530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tags" Target="../tags/tag534.xml"/><Relationship Id="rId2" Type="http://schemas.openxmlformats.org/officeDocument/2006/relationships/tags" Target="../tags/tag533.xml"/><Relationship Id="rId1" Type="http://schemas.openxmlformats.org/officeDocument/2006/relationships/tags" Target="../tags/tag53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36.xml"/><Relationship Id="rId4" Type="http://schemas.openxmlformats.org/officeDocument/2006/relationships/tags" Target="../tags/tag535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tags" Target="../tags/tag539.xml"/><Relationship Id="rId2" Type="http://schemas.openxmlformats.org/officeDocument/2006/relationships/tags" Target="../tags/tag538.xml"/><Relationship Id="rId1" Type="http://schemas.openxmlformats.org/officeDocument/2006/relationships/tags" Target="../tags/tag53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41.xml"/><Relationship Id="rId4" Type="http://schemas.openxmlformats.org/officeDocument/2006/relationships/tags" Target="../tags/tag5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7.xml"/><Relationship Id="rId4" Type="http://schemas.openxmlformats.org/officeDocument/2006/relationships/tags" Target="../tags/tag5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76.xml"/><Relationship Id="rId4" Type="http://schemas.openxmlformats.org/officeDocument/2006/relationships/tags" Target="../tags/tag7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87.xml"/><Relationship Id="rId4" Type="http://schemas.openxmlformats.org/officeDocument/2006/relationships/tags" Target="../tags/tag8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6.xml"/><Relationship Id="rId4" Type="http://schemas.openxmlformats.org/officeDocument/2006/relationships/tags" Target="../tags/tag9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1.xml"/><Relationship Id="rId4" Type="http://schemas.openxmlformats.org/officeDocument/2006/relationships/tags" Target="../tags/tag10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6.xml"/><Relationship Id="rId4" Type="http://schemas.openxmlformats.org/officeDocument/2006/relationships/tags" Target="../tags/tag10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15.xml"/><Relationship Id="rId4" Type="http://schemas.openxmlformats.org/officeDocument/2006/relationships/tags" Target="../tags/tag1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24.xml"/><Relationship Id="rId4" Type="http://schemas.openxmlformats.org/officeDocument/2006/relationships/tags" Target="../tags/tag1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29.xml"/><Relationship Id="rId4" Type="http://schemas.openxmlformats.org/officeDocument/2006/relationships/tags" Target="../tags/tag1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3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38.xml"/><Relationship Id="rId4" Type="http://schemas.openxmlformats.org/officeDocument/2006/relationships/tags" Target="../tags/tag13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47.xml"/><Relationship Id="rId4" Type="http://schemas.openxmlformats.org/officeDocument/2006/relationships/tags" Target="../tags/tag14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2.xml"/><Relationship Id="rId4" Type="http://schemas.openxmlformats.org/officeDocument/2006/relationships/tags" Target="../tags/tag15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7.xml"/><Relationship Id="rId4" Type="http://schemas.openxmlformats.org/officeDocument/2006/relationships/tags" Target="../tags/tag15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62.xml"/><Relationship Id="rId4" Type="http://schemas.openxmlformats.org/officeDocument/2006/relationships/tags" Target="../tags/tag16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67.xml"/><Relationship Id="rId4" Type="http://schemas.openxmlformats.org/officeDocument/2006/relationships/tags" Target="../tags/tag16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72.xml"/><Relationship Id="rId4" Type="http://schemas.openxmlformats.org/officeDocument/2006/relationships/tags" Target="../tags/tag17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77.xml"/><Relationship Id="rId4" Type="http://schemas.openxmlformats.org/officeDocument/2006/relationships/tags" Target="../tags/tag17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8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8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90.xml"/><Relationship Id="rId4" Type="http://schemas.openxmlformats.org/officeDocument/2006/relationships/tags" Target="../tags/tag18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9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197.xml"/><Relationship Id="rId2" Type="http://schemas.openxmlformats.org/officeDocument/2006/relationships/tags" Target="../tags/tag196.xml"/><Relationship Id="rId1" Type="http://schemas.openxmlformats.org/officeDocument/2006/relationships/tags" Target="../tags/tag19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9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3.xml"/><Relationship Id="rId4" Type="http://schemas.openxmlformats.org/officeDocument/2006/relationships/tags" Target="../tags/tag20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5.xml"/><Relationship Id="rId1" Type="http://schemas.openxmlformats.org/officeDocument/2006/relationships/tags" Target="../tags/tag20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208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tags" Target="../tags/tag21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14.xml"/><Relationship Id="rId4" Type="http://schemas.openxmlformats.org/officeDocument/2006/relationships/tags" Target="../tags/tag2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217.xml"/><Relationship Id="rId2" Type="http://schemas.openxmlformats.org/officeDocument/2006/relationships/tags" Target="../tags/tag216.xml"/><Relationship Id="rId1" Type="http://schemas.openxmlformats.org/officeDocument/2006/relationships/tags" Target="../tags/tag21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19.xml"/><Relationship Id="rId4" Type="http://schemas.openxmlformats.org/officeDocument/2006/relationships/tags" Target="../tags/tag2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24.xml"/><Relationship Id="rId4" Type="http://schemas.openxmlformats.org/officeDocument/2006/relationships/tags" Target="../tags/tag22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227.xml"/><Relationship Id="rId2" Type="http://schemas.openxmlformats.org/officeDocument/2006/relationships/tags" Target="../tags/tag226.xml"/><Relationship Id="rId1" Type="http://schemas.openxmlformats.org/officeDocument/2006/relationships/tags" Target="../tags/tag22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29.xml"/><Relationship Id="rId4" Type="http://schemas.openxmlformats.org/officeDocument/2006/relationships/tags" Target="../tags/tag22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tags" Target="../tags/tag23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34.xml"/><Relationship Id="rId4" Type="http://schemas.openxmlformats.org/officeDocument/2006/relationships/tags" Target="../tags/tag23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" Type="http://schemas.openxmlformats.org/officeDocument/2006/relationships/tags" Target="../tags/tag23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43.xml"/><Relationship Id="rId4" Type="http://schemas.openxmlformats.org/officeDocument/2006/relationships/tags" Target="../tags/tag24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48.xml"/><Relationship Id="rId4" Type="http://schemas.openxmlformats.org/officeDocument/2006/relationships/tags" Target="../tags/tag24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tags" Target="../tags/tag251.xml"/><Relationship Id="rId2" Type="http://schemas.openxmlformats.org/officeDocument/2006/relationships/tags" Target="../tags/tag250.xml"/><Relationship Id="rId1" Type="http://schemas.openxmlformats.org/officeDocument/2006/relationships/tags" Target="../tags/tag24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3.xml"/><Relationship Id="rId4" Type="http://schemas.openxmlformats.org/officeDocument/2006/relationships/tags" Target="../tags/tag25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" Type="http://schemas.openxmlformats.org/officeDocument/2006/relationships/tags" Target="../tags/tag25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8.xml"/><Relationship Id="rId4" Type="http://schemas.openxmlformats.org/officeDocument/2006/relationships/tags" Target="../tags/tag25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63.xml"/><Relationship Id="rId4" Type="http://schemas.openxmlformats.org/officeDocument/2006/relationships/tags" Target="../tags/tag26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6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" Type="http://schemas.openxmlformats.org/officeDocument/2006/relationships/tags" Target="../tags/tag26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7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" Type="http://schemas.openxmlformats.org/officeDocument/2006/relationships/tags" Target="../tags/tag27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76.xml"/><Relationship Id="rId4" Type="http://schemas.openxmlformats.org/officeDocument/2006/relationships/tags" Target="../tags/tag27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279.xml"/><Relationship Id="rId2" Type="http://schemas.openxmlformats.org/officeDocument/2006/relationships/tags" Target="../tags/tag278.xml"/><Relationship Id="rId1" Type="http://schemas.openxmlformats.org/officeDocument/2006/relationships/tags" Target="../tags/tag27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81.xml"/><Relationship Id="rId4" Type="http://schemas.openxmlformats.org/officeDocument/2006/relationships/tags" Target="../tags/tag280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" Type="http://schemas.openxmlformats.org/officeDocument/2006/relationships/tags" Target="../tags/tag28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" Type="http://schemas.openxmlformats.org/officeDocument/2006/relationships/tags" Target="../tags/tag28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9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292.xml"/><Relationship Id="rId2" Type="http://schemas.openxmlformats.org/officeDocument/2006/relationships/tags" Target="../tags/tag291.xml"/><Relationship Id="rId1" Type="http://schemas.openxmlformats.org/officeDocument/2006/relationships/tags" Target="../tags/tag29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9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" Type="http://schemas.openxmlformats.org/officeDocument/2006/relationships/tags" Target="../tags/tag29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98.xml"/><Relationship Id="rId4" Type="http://schemas.openxmlformats.org/officeDocument/2006/relationships/tags" Target="../tags/tag29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" Type="http://schemas.openxmlformats.org/officeDocument/2006/relationships/tags" Target="../tags/tag29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03.xml"/><Relationship Id="rId4" Type="http://schemas.openxmlformats.org/officeDocument/2006/relationships/tags" Target="../tags/tag30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" Type="http://schemas.openxmlformats.org/officeDocument/2006/relationships/tags" Target="../tags/tag30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0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" Type="http://schemas.openxmlformats.org/officeDocument/2006/relationships/tags" Target="../tags/tag30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12.xml"/><Relationship Id="rId4" Type="http://schemas.openxmlformats.org/officeDocument/2006/relationships/tags" Target="../tags/tag3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tags" Target="../tags/tag315.xml"/><Relationship Id="rId2" Type="http://schemas.openxmlformats.org/officeDocument/2006/relationships/tags" Target="../tags/tag314.xml"/><Relationship Id="rId1" Type="http://schemas.openxmlformats.org/officeDocument/2006/relationships/tags" Target="../tags/tag31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17.xml"/><Relationship Id="rId4" Type="http://schemas.openxmlformats.org/officeDocument/2006/relationships/tags" Target="../tags/tag31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tags" Target="../tags/tag31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22.xml"/><Relationship Id="rId4" Type="http://schemas.openxmlformats.org/officeDocument/2006/relationships/tags" Target="../tags/tag32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" Type="http://schemas.openxmlformats.org/officeDocument/2006/relationships/tags" Target="../tags/tag32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27.xml"/><Relationship Id="rId4" Type="http://schemas.openxmlformats.org/officeDocument/2006/relationships/tags" Target="../tags/tag32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" Type="http://schemas.openxmlformats.org/officeDocument/2006/relationships/tags" Target="../tags/tag32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3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" Type="http://schemas.openxmlformats.org/officeDocument/2006/relationships/tags" Target="../tags/tag33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3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" Type="http://schemas.openxmlformats.org/officeDocument/2006/relationships/tags" Target="../tags/tag33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39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41.xml"/><Relationship Id="rId1" Type="http://schemas.openxmlformats.org/officeDocument/2006/relationships/tags" Target="../tags/tag340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" Type="http://schemas.openxmlformats.org/officeDocument/2006/relationships/tags" Target="../tags/tag34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46.xml"/><Relationship Id="rId4" Type="http://schemas.openxmlformats.org/officeDocument/2006/relationships/tags" Target="../tags/tag34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tags" Target="../tags/tag349.xml"/><Relationship Id="rId2" Type="http://schemas.openxmlformats.org/officeDocument/2006/relationships/tags" Target="../tags/tag348.xml"/><Relationship Id="rId1" Type="http://schemas.openxmlformats.org/officeDocument/2006/relationships/tags" Target="../tags/tag34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5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tags" Target="../tags/tag353.xml"/><Relationship Id="rId2" Type="http://schemas.openxmlformats.org/officeDocument/2006/relationships/tags" Target="../tags/tag352.xml"/><Relationship Id="rId1" Type="http://schemas.openxmlformats.org/officeDocument/2006/relationships/tags" Target="../tags/tag35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55.xml"/><Relationship Id="rId4" Type="http://schemas.openxmlformats.org/officeDocument/2006/relationships/tags" Target="../tags/tag35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358.xml"/><Relationship Id="rId2" Type="http://schemas.openxmlformats.org/officeDocument/2006/relationships/tags" Target="../tags/tag357.xml"/><Relationship Id="rId1" Type="http://schemas.openxmlformats.org/officeDocument/2006/relationships/tags" Target="../tags/tag35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60.xml"/><Relationship Id="rId4" Type="http://schemas.openxmlformats.org/officeDocument/2006/relationships/tags" Target="../tags/tag359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" Type="http://schemas.openxmlformats.org/officeDocument/2006/relationships/tags" Target="../tags/tag36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65.xml"/><Relationship Id="rId4" Type="http://schemas.openxmlformats.org/officeDocument/2006/relationships/tags" Target="../tags/tag36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tags" Target="../tags/tag368.xml"/><Relationship Id="rId2" Type="http://schemas.openxmlformats.org/officeDocument/2006/relationships/tags" Target="../tags/tag367.xml"/><Relationship Id="rId1" Type="http://schemas.openxmlformats.org/officeDocument/2006/relationships/tags" Target="../tags/tag36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9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" Type="http://schemas.openxmlformats.org/officeDocument/2006/relationships/tags" Target="../tags/tag37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74.xml"/><Relationship Id="rId4" Type="http://schemas.openxmlformats.org/officeDocument/2006/relationships/tags" Target="../tags/tag37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tags" Target="../tags/tag377.xml"/><Relationship Id="rId2" Type="http://schemas.openxmlformats.org/officeDocument/2006/relationships/tags" Target="../tags/tag376.xml"/><Relationship Id="rId1" Type="http://schemas.openxmlformats.org/officeDocument/2006/relationships/tags" Target="../tags/tag37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7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" Type="http://schemas.openxmlformats.org/officeDocument/2006/relationships/tags" Target="../tags/tag37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83.xml"/><Relationship Id="rId4" Type="http://schemas.openxmlformats.org/officeDocument/2006/relationships/tags" Target="../tags/tag38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" Type="http://schemas.openxmlformats.org/officeDocument/2006/relationships/tags" Target="../tags/tag38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8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tags" Target="../tags/tag390.xml"/><Relationship Id="rId2" Type="http://schemas.openxmlformats.org/officeDocument/2006/relationships/tags" Target="../tags/tag389.xml"/><Relationship Id="rId1" Type="http://schemas.openxmlformats.org/officeDocument/2006/relationships/tags" Target="../tags/tag38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91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" Type="http://schemas.openxmlformats.org/officeDocument/2006/relationships/tags" Target="../tags/tag392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96.xml"/><Relationship Id="rId4" Type="http://schemas.openxmlformats.org/officeDocument/2006/relationships/tags" Target="../tags/tag395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tags" Target="../tags/tag399.xml"/><Relationship Id="rId2" Type="http://schemas.openxmlformats.org/officeDocument/2006/relationships/tags" Target="../tags/tag398.xml"/><Relationship Id="rId1" Type="http://schemas.openxmlformats.org/officeDocument/2006/relationships/tags" Target="../tags/tag397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1.xml"/><Relationship Id="rId4" Type="http://schemas.openxmlformats.org/officeDocument/2006/relationships/tags" Target="../tags/tag40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" Type="http://schemas.openxmlformats.org/officeDocument/2006/relationships/tags" Target="../tags/tag40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5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tags" Target="../tags/tag408.xml"/><Relationship Id="rId2" Type="http://schemas.openxmlformats.org/officeDocument/2006/relationships/tags" Target="../tags/tag407.xml"/><Relationship Id="rId1" Type="http://schemas.openxmlformats.org/officeDocument/2006/relationships/tags" Target="../tags/tag40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10.xml"/><Relationship Id="rId4" Type="http://schemas.openxmlformats.org/officeDocument/2006/relationships/tags" Target="../tags/tag409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" Type="http://schemas.openxmlformats.org/officeDocument/2006/relationships/tags" Target="../tags/tag41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1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tags" Target="../tags/tag417.xml"/><Relationship Id="rId2" Type="http://schemas.openxmlformats.org/officeDocument/2006/relationships/tags" Target="../tags/tag416.xml"/><Relationship Id="rId1" Type="http://schemas.openxmlformats.org/officeDocument/2006/relationships/tags" Target="../tags/tag41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18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tags" Target="../tags/tag421.xml"/><Relationship Id="rId2" Type="http://schemas.openxmlformats.org/officeDocument/2006/relationships/tags" Target="../tags/tag420.xml"/><Relationship Id="rId1" Type="http://schemas.openxmlformats.org/officeDocument/2006/relationships/tags" Target="../tags/tag41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23.xml"/><Relationship Id="rId4" Type="http://schemas.openxmlformats.org/officeDocument/2006/relationships/tags" Target="../tags/tag42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tags" Target="../tags/tag426.xml"/><Relationship Id="rId2" Type="http://schemas.openxmlformats.org/officeDocument/2006/relationships/tags" Target="../tags/tag425.xml"/><Relationship Id="rId1" Type="http://schemas.openxmlformats.org/officeDocument/2006/relationships/tags" Target="../tags/tag42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28.xml"/><Relationship Id="rId4" Type="http://schemas.openxmlformats.org/officeDocument/2006/relationships/tags" Target="../tags/tag42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431.xml"/><Relationship Id="rId2" Type="http://schemas.openxmlformats.org/officeDocument/2006/relationships/tags" Target="../tags/tag430.xml"/><Relationship Id="rId1" Type="http://schemas.openxmlformats.org/officeDocument/2006/relationships/tags" Target="../tags/tag42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33.xml"/><Relationship Id="rId4" Type="http://schemas.openxmlformats.org/officeDocument/2006/relationships/tags" Target="../tags/tag43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436.xml"/><Relationship Id="rId2" Type="http://schemas.openxmlformats.org/officeDocument/2006/relationships/tags" Target="../tags/tag435.xml"/><Relationship Id="rId1" Type="http://schemas.openxmlformats.org/officeDocument/2006/relationships/tags" Target="../tags/tag43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3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tags" Target="../tags/tag440.xml"/><Relationship Id="rId2" Type="http://schemas.openxmlformats.org/officeDocument/2006/relationships/tags" Target="../tags/tag439.xml"/><Relationship Id="rId1" Type="http://schemas.openxmlformats.org/officeDocument/2006/relationships/tags" Target="../tags/tag43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42.xml"/><Relationship Id="rId4" Type="http://schemas.openxmlformats.org/officeDocument/2006/relationships/tags" Target="../tags/tag44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" Type="http://schemas.openxmlformats.org/officeDocument/2006/relationships/tags" Target="../tags/tag44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47.xml"/><Relationship Id="rId4" Type="http://schemas.openxmlformats.org/officeDocument/2006/relationships/tags" Target="../tags/tag4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112264" y="2532888"/>
            <a:ext cx="83576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</a:rPr>
              <a:t>毕业快闪模板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  <a:r>
              <a:rPr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好了</a:t>
            </a: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没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3" y="2767281"/>
            <a:ext cx="55882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可爱的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3" y="2767281"/>
            <a:ext cx="55882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可爱的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3" y="2767281"/>
            <a:ext cx="55882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可爱的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3" y="2767281"/>
            <a:ext cx="55882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3" y="2767281"/>
            <a:ext cx="55882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3" y="2767281"/>
            <a:ext cx="55882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3" y="2767281"/>
            <a:ext cx="55882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1647906" y="2497976"/>
            <a:ext cx="8896189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1647906" y="2497976"/>
            <a:ext cx="8896189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1647906" y="2497976"/>
            <a:ext cx="8896189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1647906" y="2497976"/>
            <a:ext cx="8896189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1647906" y="2497976"/>
            <a:ext cx="8896189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1647906" y="2497976"/>
            <a:ext cx="8896189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1647906" y="2497976"/>
            <a:ext cx="8896189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班主任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2"/>
          <p:cNvSpPr txBox="1"/>
          <p:nvPr>
            <p:custDataLst>
              <p:tags r:id="rId2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班</a:t>
            </a:r>
          </a:p>
        </p:txBody>
      </p:sp>
      <p:sp>
        <p:nvSpPr>
          <p:cNvPr id="4" name="PA-文本框 2"/>
          <p:cNvSpPr txBox="1"/>
          <p:nvPr>
            <p:custDataLst>
              <p:tags r:id="rId3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班</a:t>
            </a:r>
          </a:p>
        </p:txBody>
      </p:sp>
      <p:sp>
        <p:nvSpPr>
          <p:cNvPr id="2" name="PA-文本框 2"/>
          <p:cNvSpPr txBox="1"/>
          <p:nvPr>
            <p:custDataLst>
              <p:tags r:id="rId4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班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2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主</a:t>
            </a:r>
          </a:p>
        </p:txBody>
      </p:sp>
      <p:sp>
        <p:nvSpPr>
          <p:cNvPr id="3" name="PA-文本框 3"/>
          <p:cNvSpPr txBox="1"/>
          <p:nvPr>
            <p:custDataLst>
              <p:tags r:id="rId3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主</a:t>
            </a:r>
          </a:p>
        </p:txBody>
      </p:sp>
      <p:sp>
        <p:nvSpPr>
          <p:cNvPr id="4" name="PA-文本框 3"/>
          <p:cNvSpPr txBox="1"/>
          <p:nvPr>
            <p:custDataLst>
              <p:tags r:id="rId4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主</a:t>
            </a:r>
          </a:p>
        </p:txBody>
      </p:sp>
      <p:sp>
        <p:nvSpPr>
          <p:cNvPr id="5" name="PA-文本框 3"/>
          <p:cNvSpPr txBox="1"/>
          <p:nvPr>
            <p:custDataLst>
              <p:tags r:id="rId5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主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4"/>
          <p:cNvSpPr txBox="1"/>
          <p:nvPr>
            <p:custDataLst>
              <p:tags r:id="rId2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任</a:t>
            </a:r>
          </a:p>
        </p:txBody>
      </p:sp>
      <p:sp>
        <p:nvSpPr>
          <p:cNvPr id="4" name="PA-文本框 4"/>
          <p:cNvSpPr txBox="1"/>
          <p:nvPr>
            <p:custDataLst>
              <p:tags r:id="rId3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任</a:t>
            </a:r>
          </a:p>
        </p:txBody>
      </p:sp>
      <p:sp>
        <p:nvSpPr>
          <p:cNvPr id="5" name="PA-文本框 4"/>
          <p:cNvSpPr txBox="1"/>
          <p:nvPr>
            <p:custDataLst>
              <p:tags r:id="rId4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000000"/>
                </a:solidFill>
              </a:rPr>
              <a:t>任</a:t>
            </a:r>
          </a:p>
        </p:txBody>
      </p:sp>
      <p:sp>
        <p:nvSpPr>
          <p:cNvPr id="2" name="PA-文本框 4"/>
          <p:cNvSpPr txBox="1"/>
          <p:nvPr>
            <p:custDataLst>
              <p:tags r:id="rId5"/>
            </p:custDataLst>
          </p:nvPr>
        </p:nvSpPr>
        <p:spPr>
          <a:xfrm>
            <a:off x="5041869" y="2105561"/>
            <a:ext cx="2108263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000000"/>
                </a:solidFill>
              </a:rPr>
              <a:t>任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321004"/>
            <a:ext cx="5588292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321004"/>
            <a:ext cx="5588292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321004"/>
            <a:ext cx="5588292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青春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青春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青春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青春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3" y="2672080"/>
            <a:ext cx="5588293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有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3" y="2672080"/>
            <a:ext cx="5588293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有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3" y="2672080"/>
            <a:ext cx="5588293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有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3" y="2672080"/>
            <a:ext cx="5588293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有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5181560" y="2672080"/>
            <a:ext cx="1828879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5181560" y="2672080"/>
            <a:ext cx="1828879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5181560" y="2672080"/>
            <a:ext cx="1828879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5181560" y="2672080"/>
            <a:ext cx="1828879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5181560" y="2157730"/>
            <a:ext cx="1828880" cy="2542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5181560" y="2157730"/>
            <a:ext cx="1828880" cy="2542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5181560" y="2157730"/>
            <a:ext cx="1828880" cy="2542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5181560" y="2157730"/>
            <a:ext cx="1828880" cy="2542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964601" y="830580"/>
            <a:ext cx="4262799" cy="450892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87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964601" y="830580"/>
            <a:ext cx="4262799" cy="450892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87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964601" y="830580"/>
            <a:ext cx="4262799" cy="450892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87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你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2519043" y="2767281"/>
            <a:ext cx="7153914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感谢青春有你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2519043" y="2767281"/>
            <a:ext cx="7153914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感谢青春有你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2519043" y="2767281"/>
            <a:ext cx="7153914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感谢青春有你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2"/>
          <p:cNvSpPr txBox="1"/>
          <p:nvPr>
            <p:custDataLst>
              <p:tags r:id="rId2"/>
            </p:custDataLst>
          </p:nvPr>
        </p:nvSpPr>
        <p:spPr>
          <a:xfrm>
            <a:off x="3540078" y="2497976"/>
            <a:ext cx="5111845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感谢青</a:t>
            </a:r>
          </a:p>
        </p:txBody>
      </p:sp>
      <p:sp>
        <p:nvSpPr>
          <p:cNvPr id="4" name="PA-文本框 2"/>
          <p:cNvSpPr txBox="1"/>
          <p:nvPr>
            <p:custDataLst>
              <p:tags r:id="rId3"/>
            </p:custDataLst>
          </p:nvPr>
        </p:nvSpPr>
        <p:spPr>
          <a:xfrm>
            <a:off x="3540078" y="2497976"/>
            <a:ext cx="5111845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感谢青</a:t>
            </a:r>
          </a:p>
        </p:txBody>
      </p:sp>
      <p:sp>
        <p:nvSpPr>
          <p:cNvPr id="5" name="PA-文本框 2"/>
          <p:cNvSpPr txBox="1"/>
          <p:nvPr>
            <p:custDataLst>
              <p:tags r:id="rId4"/>
            </p:custDataLst>
          </p:nvPr>
        </p:nvSpPr>
        <p:spPr>
          <a:xfrm>
            <a:off x="3540078" y="2497976"/>
            <a:ext cx="5111845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000000"/>
                </a:solidFill>
              </a:rPr>
              <a:t>感谢青</a:t>
            </a:r>
          </a:p>
        </p:txBody>
      </p:sp>
      <p:sp>
        <p:nvSpPr>
          <p:cNvPr id="2" name="PA-文本框 2"/>
          <p:cNvSpPr txBox="1"/>
          <p:nvPr>
            <p:custDataLst>
              <p:tags r:id="rId5"/>
            </p:custDataLst>
          </p:nvPr>
        </p:nvSpPr>
        <p:spPr>
          <a:xfrm>
            <a:off x="3540078" y="2497976"/>
            <a:ext cx="5111845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000000"/>
                </a:solidFill>
              </a:rPr>
              <a:t>感谢青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2"/>
            </p:custDataLst>
          </p:nvPr>
        </p:nvSpPr>
        <p:spPr>
          <a:xfrm>
            <a:off x="3540078" y="2497976"/>
            <a:ext cx="5111845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春有你</a:t>
            </a:r>
          </a:p>
        </p:txBody>
      </p:sp>
      <p:sp>
        <p:nvSpPr>
          <p:cNvPr id="3" name="PA-文本框 3"/>
          <p:cNvSpPr txBox="1"/>
          <p:nvPr>
            <p:custDataLst>
              <p:tags r:id="rId3"/>
            </p:custDataLst>
          </p:nvPr>
        </p:nvSpPr>
        <p:spPr>
          <a:xfrm>
            <a:off x="3540078" y="2497976"/>
            <a:ext cx="5111845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春有你</a:t>
            </a:r>
          </a:p>
        </p:txBody>
      </p:sp>
      <p:sp>
        <p:nvSpPr>
          <p:cNvPr id="4" name="PA-文本框 3"/>
          <p:cNvSpPr txBox="1"/>
          <p:nvPr>
            <p:custDataLst>
              <p:tags r:id="rId4"/>
            </p:custDataLst>
          </p:nvPr>
        </p:nvSpPr>
        <p:spPr>
          <a:xfrm>
            <a:off x="3540078" y="2497976"/>
            <a:ext cx="5111845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春有你</a:t>
            </a:r>
          </a:p>
        </p:txBody>
      </p:sp>
      <p:sp>
        <p:nvSpPr>
          <p:cNvPr id="5" name="PA-文本框 3"/>
          <p:cNvSpPr txBox="1"/>
          <p:nvPr>
            <p:custDataLst>
              <p:tags r:id="rId5"/>
            </p:custDataLst>
          </p:nvPr>
        </p:nvSpPr>
        <p:spPr>
          <a:xfrm>
            <a:off x="3540078" y="2497976"/>
            <a:ext cx="5111845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春有你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74236" y="2321004"/>
            <a:ext cx="11443528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感谢青春有你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74236" y="2321004"/>
            <a:ext cx="11443528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感谢青春有你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74236" y="2321004"/>
            <a:ext cx="11443528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感谢青春有你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74236" y="2321004"/>
            <a:ext cx="11443528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感谢青春有你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2"/>
          <p:cNvSpPr txBox="1"/>
          <p:nvPr>
            <p:custDataLst>
              <p:tags r:id="rId2"/>
            </p:custDataLst>
          </p:nvPr>
        </p:nvSpPr>
        <p:spPr>
          <a:xfrm>
            <a:off x="3905203" y="2321004"/>
            <a:ext cx="4381595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准备</a:t>
            </a:r>
          </a:p>
        </p:txBody>
      </p:sp>
      <p:sp>
        <p:nvSpPr>
          <p:cNvPr id="4" name="PA-文本框 2"/>
          <p:cNvSpPr txBox="1"/>
          <p:nvPr>
            <p:custDataLst>
              <p:tags r:id="rId3"/>
            </p:custDataLst>
          </p:nvPr>
        </p:nvSpPr>
        <p:spPr>
          <a:xfrm>
            <a:off x="3905203" y="2321004"/>
            <a:ext cx="4381595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准备</a:t>
            </a:r>
          </a:p>
        </p:txBody>
      </p:sp>
      <p:sp>
        <p:nvSpPr>
          <p:cNvPr id="2" name="PA-文本框 2"/>
          <p:cNvSpPr txBox="1"/>
          <p:nvPr>
            <p:custDataLst>
              <p:tags r:id="rId4"/>
            </p:custDataLst>
          </p:nvPr>
        </p:nvSpPr>
        <p:spPr>
          <a:xfrm>
            <a:off x="3905203" y="2321004"/>
            <a:ext cx="4381595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准备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3028903" y="2321004"/>
            <a:ext cx="6134195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好了没</a:t>
            </a: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3028903" y="2321004"/>
            <a:ext cx="6134195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好了没</a:t>
            </a:r>
          </a:p>
        </p:txBody>
      </p:sp>
      <p:sp>
        <p:nvSpPr>
          <p:cNvPr id="5" name="PA-文本框 3"/>
          <p:cNvSpPr txBox="1"/>
          <p:nvPr>
            <p:custDataLst>
              <p:tags r:id="rId4"/>
            </p:custDataLst>
          </p:nvPr>
        </p:nvSpPr>
        <p:spPr>
          <a:xfrm>
            <a:off x="3028903" y="2321004"/>
            <a:ext cx="6134195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好了没</a:t>
            </a:r>
          </a:p>
        </p:txBody>
      </p:sp>
      <p:sp>
        <p:nvSpPr>
          <p:cNvPr id="2" name="PA-文本框 3"/>
          <p:cNvSpPr txBox="1"/>
          <p:nvPr>
            <p:custDataLst>
              <p:tags r:id="rId5"/>
            </p:custDataLst>
          </p:nvPr>
        </p:nvSpPr>
        <p:spPr>
          <a:xfrm>
            <a:off x="3028903" y="2321004"/>
            <a:ext cx="6134195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好了没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接下来千万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接下来千万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接下来千万</a:t>
            </a:r>
            <a:endParaRPr>
              <a:solidFill>
                <a:srgbClr val="2476C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  <a:r>
              <a:rPr dirty="0" err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千万</a:t>
            </a:r>
            <a:endParaRPr dirty="0">
              <a:solidFill>
                <a:srgbClr val="2476C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接下来千万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接下来千万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  <a:r>
              <a:rPr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千万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2969067" y="2157730"/>
            <a:ext cx="6253866" cy="2542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别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2969067" y="2157730"/>
            <a:ext cx="6253866" cy="2542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别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2969067" y="2157730"/>
            <a:ext cx="6253866" cy="2542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别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2969067" y="2157730"/>
            <a:ext cx="6253866" cy="2542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别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1"/>
            </p:custDataLst>
          </p:nvPr>
        </p:nvSpPr>
        <p:spPr>
          <a:xfrm>
            <a:off x="4155609" y="2321004"/>
            <a:ext cx="3880782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</a:p>
        </p:txBody>
      </p:sp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4155609" y="2321004"/>
            <a:ext cx="3880782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376996" y="376996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3.76996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3.769962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1826066" y="2105561"/>
            <a:ext cx="8539868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1826066" y="2105561"/>
            <a:ext cx="8539868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1826066" y="2105561"/>
            <a:ext cx="8539868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7"/>
          <p:cNvSpPr txBox="1"/>
          <p:nvPr>
            <p:custDataLst>
              <p:tags r:id="rId2"/>
            </p:custDataLst>
          </p:nvPr>
        </p:nvSpPr>
        <p:spPr>
          <a:xfrm>
            <a:off x="1100666" y="2321004"/>
            <a:ext cx="9990668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我们毕业啦</a:t>
            </a:r>
          </a:p>
        </p:txBody>
      </p:sp>
      <p:sp>
        <p:nvSpPr>
          <p:cNvPr id="3" name="PA-文本框 7"/>
          <p:cNvSpPr txBox="1"/>
          <p:nvPr>
            <p:custDataLst>
              <p:tags r:id="rId3"/>
            </p:custDataLst>
          </p:nvPr>
        </p:nvSpPr>
        <p:spPr>
          <a:xfrm>
            <a:off x="1100666" y="2321004"/>
            <a:ext cx="9990668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我们毕业啦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7"/>
          <p:cNvSpPr txBox="1"/>
          <p:nvPr>
            <p:custDataLst>
              <p:tags r:id="rId4"/>
            </p:custDataLst>
          </p:nvPr>
        </p:nvSpPr>
        <p:spPr>
          <a:xfrm>
            <a:off x="1100666" y="2321004"/>
            <a:ext cx="9990668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我们毕业啦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7"/>
          <p:cNvSpPr txBox="1"/>
          <p:nvPr>
            <p:custDataLst>
              <p:tags r:id="rId5"/>
            </p:custDataLst>
          </p:nvPr>
        </p:nvSpPr>
        <p:spPr>
          <a:xfrm>
            <a:off x="1100666" y="2321004"/>
            <a:ext cx="9990668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我们毕业啦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1826066" y="2105561"/>
            <a:ext cx="8539868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1826066" y="2105561"/>
            <a:ext cx="8539868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1826066" y="2105561"/>
            <a:ext cx="8539868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1826066" y="2105561"/>
            <a:ext cx="8539868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2043781" y="1543869"/>
            <a:ext cx="8104439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3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2043781" y="1543869"/>
            <a:ext cx="8104439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3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2043781" y="1543869"/>
            <a:ext cx="8104439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3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2043781" y="1543869"/>
            <a:ext cx="8104439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3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2043781" y="1543869"/>
            <a:ext cx="8104439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3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2043781" y="1543869"/>
            <a:ext cx="8104439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3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2043781" y="1543869"/>
            <a:ext cx="8104439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3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眨眼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647700" y="-1233815"/>
            <a:ext cx="10896600" cy="93256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>
            <a:lvl1pPr algn="ctr">
              <a:defRPr sz="400000">
                <a:solidFill>
                  <a:srgbClr val="2476C3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sz="60000" dirty="0"/>
              <a:t>3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647700" y="-1233815"/>
            <a:ext cx="10896600" cy="93256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>
            <a:lvl1pPr algn="ctr">
              <a:defRPr sz="400000">
                <a:solidFill>
                  <a:srgbClr val="2476C3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/>
              <a:t>3</a:t>
            </a:r>
            <a:endParaRPr sz="60000" dirty="0"/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647700" y="-1233815"/>
            <a:ext cx="10896600" cy="93256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>
            <a:lvl1pPr algn="ctr">
              <a:defRPr sz="400000">
                <a:solidFill>
                  <a:srgbClr val="2476C3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/>
              <a:t>3</a:t>
            </a:r>
            <a:endParaRPr sz="60000" dirty="0"/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647700" y="-1233815"/>
            <a:ext cx="10896600" cy="9325630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>
            <a:lvl1pPr algn="ctr">
              <a:defRPr sz="400000">
                <a:solidFill>
                  <a:srgbClr val="2476C3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/>
              <a:t>3</a:t>
            </a:r>
            <a:endParaRPr sz="600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FFFFFF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>
                <a:solidFill>
                  <a:srgbClr val="FB2B52"/>
                </a:solidFill>
              </a:rPr>
              <a:t>2</a:t>
            </a:r>
            <a:endParaRPr sz="60000" dirty="0">
              <a:solidFill>
                <a:srgbClr val="FB2B52"/>
              </a:solidFill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FFFFFF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>
                <a:solidFill>
                  <a:srgbClr val="24F4ED"/>
                </a:solidFill>
              </a:rPr>
              <a:t>2</a:t>
            </a:r>
            <a:endParaRPr sz="60000" dirty="0">
              <a:solidFill>
                <a:srgbClr val="24F4ED"/>
              </a:solidFill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FFFFFF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>
                <a:solidFill>
                  <a:srgbClr val="000000"/>
                </a:solidFill>
              </a:rPr>
              <a:t>2</a:t>
            </a:r>
            <a:endParaRPr sz="60000" dirty="0">
              <a:solidFill>
                <a:srgbClr val="000000"/>
              </a:solidFill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FFFFFF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sz="60000" dirty="0">
                <a:solidFill>
                  <a:srgbClr val="000000"/>
                </a:solidFill>
              </a:rPr>
              <a:t>2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FFFFFF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>
                <a:solidFill>
                  <a:srgbClr val="FB2B52"/>
                </a:solidFill>
              </a:rPr>
              <a:t>2</a:t>
            </a:r>
            <a:endParaRPr sz="60000" dirty="0">
              <a:solidFill>
                <a:srgbClr val="FB2B52"/>
              </a:solidFill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FFFFFF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>
                <a:solidFill>
                  <a:srgbClr val="24F4ED"/>
                </a:solidFill>
              </a:rPr>
              <a:t>2</a:t>
            </a:r>
            <a:endParaRPr sz="60000" dirty="0">
              <a:solidFill>
                <a:srgbClr val="24F4ED"/>
              </a:solidFill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FFFFFF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 dirty="0"/>
              <a:t>2</a:t>
            </a:r>
            <a:endParaRPr sz="600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2476C3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sz="60000" dirty="0"/>
              <a:t>1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2476C3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/>
              <a:t>1</a:t>
            </a:r>
            <a:endParaRPr sz="60000" dirty="0"/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2476C3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/>
              <a:t>1</a:t>
            </a:r>
            <a:endParaRPr sz="60000" dirty="0"/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0" y="-1233815"/>
            <a:ext cx="12192000" cy="932563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400000">
                <a:solidFill>
                  <a:srgbClr val="2476C3"/>
                </a:solidFill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lvl1pPr>
          </a:lstStyle>
          <a:p>
            <a:r>
              <a:rPr lang="en-US" altLang="zh-CN" sz="60000"/>
              <a:t>1</a:t>
            </a:r>
            <a:endParaRPr sz="60000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1678218" y="2405643"/>
            <a:ext cx="8835564" cy="204671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2700" b="1">
                <a:solidFill>
                  <a:schemeClr val="accent1">
                    <a:satOff val="-3546"/>
                    <a:lumOff val="-10351"/>
                  </a:schemeClr>
                </a:solidFill>
              </a:defRPr>
            </a:lvl1pPr>
          </a:lstStyle>
          <a:p>
            <a:pPr algn="ctr"/>
            <a:r>
              <a:rPr lang="zh-CN" altLang="en-US">
                <a:solidFill>
                  <a:srgbClr val="FB2B52"/>
                </a:solidFill>
              </a:rPr>
              <a:t>郝行行</a:t>
            </a:r>
            <a:endParaRPr>
              <a:solidFill>
                <a:srgbClr val="FB2B52"/>
              </a:solidFill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1678218" y="2405643"/>
            <a:ext cx="8835564" cy="204671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2700" b="1">
                <a:solidFill>
                  <a:schemeClr val="accent1">
                    <a:satOff val="-3546"/>
                    <a:lumOff val="-10351"/>
                  </a:schemeClr>
                </a:solidFill>
              </a:defRPr>
            </a:lvl1pPr>
          </a:lstStyle>
          <a:p>
            <a:pPr algn="ctr"/>
            <a:r>
              <a:rPr lang="zh-CN" altLang="en-US">
                <a:solidFill>
                  <a:srgbClr val="24F4ED"/>
                </a:solidFill>
              </a:rPr>
              <a:t>郝行行</a:t>
            </a:r>
            <a:endParaRPr>
              <a:solidFill>
                <a:srgbClr val="24F4ED"/>
              </a:solidFill>
            </a:endParaRPr>
          </a:p>
        </p:txBody>
      </p:sp>
      <p:sp>
        <p:nvSpPr>
          <p:cNvPr id="2" name="PA-文本框 3"/>
          <p:cNvSpPr txBox="1"/>
          <p:nvPr>
            <p:custDataLst>
              <p:tags r:id="rId4"/>
            </p:custDataLst>
          </p:nvPr>
        </p:nvSpPr>
        <p:spPr>
          <a:xfrm>
            <a:off x="1678218" y="2405643"/>
            <a:ext cx="8835564" cy="204671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2700" b="1">
                <a:solidFill>
                  <a:schemeClr val="accent1">
                    <a:satOff val="-3546"/>
                    <a:lumOff val="-10351"/>
                  </a:schemeClr>
                </a:solidFill>
              </a:defRPr>
            </a:lvl1pPr>
          </a:lstStyle>
          <a:p>
            <a:pPr algn="ctr"/>
            <a:r>
              <a:t>郝行行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2"/>
          <p:cNvSpPr txBox="1"/>
          <p:nvPr>
            <p:custDataLst>
              <p:tags r:id="rId2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是</a:t>
            </a:r>
          </a:p>
        </p:txBody>
      </p:sp>
      <p:sp>
        <p:nvSpPr>
          <p:cNvPr id="4" name="PA-文本框 2"/>
          <p:cNvSpPr txBox="1"/>
          <p:nvPr>
            <p:custDataLst>
              <p:tags r:id="rId3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是</a:t>
            </a:r>
          </a:p>
        </p:txBody>
      </p:sp>
      <p:sp>
        <p:nvSpPr>
          <p:cNvPr id="5" name="PA-文本框 2"/>
          <p:cNvSpPr txBox="1"/>
          <p:nvPr>
            <p:custDataLst>
              <p:tags r:id="rId4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是</a:t>
            </a:r>
          </a:p>
        </p:txBody>
      </p:sp>
      <p:sp>
        <p:nvSpPr>
          <p:cNvPr id="2" name="PA-文本框 2"/>
          <p:cNvSpPr txBox="1"/>
          <p:nvPr>
            <p:custDataLst>
              <p:tags r:id="rId5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是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一</a:t>
            </a: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一</a:t>
            </a:r>
          </a:p>
        </p:txBody>
      </p:sp>
      <p:sp>
        <p:nvSpPr>
          <p:cNvPr id="5" name="PA-文本框 3"/>
          <p:cNvSpPr txBox="1"/>
          <p:nvPr>
            <p:custDataLst>
              <p:tags r:id="rId4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一</a:t>
            </a:r>
          </a:p>
        </p:txBody>
      </p:sp>
      <p:sp>
        <p:nvSpPr>
          <p:cNvPr id="2" name="PA-文本框 3"/>
          <p:cNvSpPr txBox="1"/>
          <p:nvPr>
            <p:custDataLst>
              <p:tags r:id="rId5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一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"/>
          <p:cNvSpPr txBox="1"/>
          <p:nvPr>
            <p:custDataLst>
              <p:tags r:id="rId2"/>
            </p:custDataLst>
          </p:nvPr>
        </p:nvSpPr>
        <p:spPr>
          <a:xfrm>
            <a:off x="5638769" y="2828835"/>
            <a:ext cx="914463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我</a:t>
            </a:r>
          </a:p>
        </p:txBody>
      </p:sp>
      <p:sp>
        <p:nvSpPr>
          <p:cNvPr id="3" name="PA-文本框 2"/>
          <p:cNvSpPr txBox="1"/>
          <p:nvPr>
            <p:custDataLst>
              <p:tags r:id="rId3"/>
            </p:custDataLst>
          </p:nvPr>
        </p:nvSpPr>
        <p:spPr>
          <a:xfrm>
            <a:off x="5638769" y="2828835"/>
            <a:ext cx="914463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我</a:t>
            </a:r>
          </a:p>
        </p:txBody>
      </p:sp>
      <p:sp>
        <p:nvSpPr>
          <p:cNvPr id="4" name="PA-文本框 2"/>
          <p:cNvSpPr txBox="1"/>
          <p:nvPr>
            <p:custDataLst>
              <p:tags r:id="rId4"/>
            </p:custDataLst>
          </p:nvPr>
        </p:nvSpPr>
        <p:spPr>
          <a:xfrm>
            <a:off x="5638769" y="2828835"/>
            <a:ext cx="914463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我</a:t>
            </a:r>
          </a:p>
        </p:txBody>
      </p:sp>
      <p:sp>
        <p:nvSpPr>
          <p:cNvPr id="5" name="PA-文本框 2"/>
          <p:cNvSpPr txBox="1"/>
          <p:nvPr>
            <p:custDataLst>
              <p:tags r:id="rId5"/>
            </p:custDataLst>
          </p:nvPr>
        </p:nvSpPr>
        <p:spPr>
          <a:xfrm>
            <a:off x="5638769" y="2828835"/>
            <a:ext cx="914463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我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4"/>
          <p:cNvSpPr txBox="1"/>
          <p:nvPr>
            <p:custDataLst>
              <p:tags r:id="rId2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个</a:t>
            </a:r>
          </a:p>
        </p:txBody>
      </p:sp>
      <p:sp>
        <p:nvSpPr>
          <p:cNvPr id="4" name="PA-文本框 4"/>
          <p:cNvSpPr txBox="1"/>
          <p:nvPr>
            <p:custDataLst>
              <p:tags r:id="rId3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个</a:t>
            </a:r>
          </a:p>
        </p:txBody>
      </p:sp>
      <p:sp>
        <p:nvSpPr>
          <p:cNvPr id="2" name="PA-文本框 4"/>
          <p:cNvSpPr txBox="1"/>
          <p:nvPr>
            <p:custDataLst>
              <p:tags r:id="rId4"/>
            </p:custDataLst>
          </p:nvPr>
        </p:nvSpPr>
        <p:spPr>
          <a:xfrm>
            <a:off x="5537168" y="2705725"/>
            <a:ext cx="1117664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个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3729880" y="2705725"/>
            <a:ext cx="47322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是一个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3729880" y="2705725"/>
            <a:ext cx="47322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是一个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4"/>
            </p:custDataLst>
          </p:nvPr>
        </p:nvSpPr>
        <p:spPr>
          <a:xfrm>
            <a:off x="3729880" y="2705725"/>
            <a:ext cx="47322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是一个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5"/>
            </p:custDataLst>
          </p:nvPr>
        </p:nvSpPr>
        <p:spPr>
          <a:xfrm>
            <a:off x="3729880" y="2705725"/>
            <a:ext cx="47322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是一个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3729880" y="2767281"/>
            <a:ext cx="473224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3729880" y="2767281"/>
            <a:ext cx="473224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4"/>
            </p:custDataLst>
          </p:nvPr>
        </p:nvSpPr>
        <p:spPr>
          <a:xfrm>
            <a:off x="3729880" y="2767281"/>
            <a:ext cx="473224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3729880" y="2321004"/>
            <a:ext cx="4732240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3729880" y="2321004"/>
            <a:ext cx="4732240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4"/>
            </p:custDataLst>
          </p:nvPr>
        </p:nvSpPr>
        <p:spPr>
          <a:xfrm>
            <a:off x="3729880" y="2321004"/>
            <a:ext cx="4732240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5"/>
            </p:custDataLst>
          </p:nvPr>
        </p:nvSpPr>
        <p:spPr>
          <a:xfrm>
            <a:off x="3729880" y="2321004"/>
            <a:ext cx="4732240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2365683" y="1851645"/>
            <a:ext cx="7460634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2365683" y="1851645"/>
            <a:ext cx="7460634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4"/>
            </p:custDataLst>
          </p:nvPr>
        </p:nvSpPr>
        <p:spPr>
          <a:xfrm>
            <a:off x="2365683" y="1851645"/>
            <a:ext cx="7460634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5"/>
            </p:custDataLst>
          </p:nvPr>
        </p:nvSpPr>
        <p:spPr>
          <a:xfrm>
            <a:off x="2365683" y="1851645"/>
            <a:ext cx="7460634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2"/>
            </p:custDataLst>
          </p:nvPr>
        </p:nvSpPr>
        <p:spPr>
          <a:xfrm>
            <a:off x="1678218" y="2602230"/>
            <a:ext cx="8835564" cy="1653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的</a:t>
            </a:r>
          </a:p>
        </p:txBody>
      </p:sp>
      <p:sp>
        <p:nvSpPr>
          <p:cNvPr id="3" name="PA-文本框 3"/>
          <p:cNvSpPr txBox="1"/>
          <p:nvPr>
            <p:custDataLst>
              <p:tags r:id="rId3"/>
            </p:custDataLst>
          </p:nvPr>
        </p:nvSpPr>
        <p:spPr>
          <a:xfrm>
            <a:off x="1678218" y="2602230"/>
            <a:ext cx="8835564" cy="1653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的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4"/>
            </p:custDataLst>
          </p:nvPr>
        </p:nvSpPr>
        <p:spPr>
          <a:xfrm>
            <a:off x="1678218" y="2602230"/>
            <a:ext cx="8835564" cy="1653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的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5"/>
            </p:custDataLst>
          </p:nvPr>
        </p:nvSpPr>
        <p:spPr>
          <a:xfrm>
            <a:off x="1678218" y="2602230"/>
            <a:ext cx="8835564" cy="16535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的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4263280" y="2705725"/>
            <a:ext cx="36654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存在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4263280" y="2705725"/>
            <a:ext cx="36654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存在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4"/>
            </p:custDataLst>
          </p:nvPr>
        </p:nvSpPr>
        <p:spPr>
          <a:xfrm>
            <a:off x="4263280" y="2705725"/>
            <a:ext cx="36654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存在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5"/>
            </p:custDataLst>
          </p:nvPr>
        </p:nvSpPr>
        <p:spPr>
          <a:xfrm>
            <a:off x="4263280" y="2705725"/>
            <a:ext cx="36654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存在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4263280" y="2705725"/>
            <a:ext cx="36654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存在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4263280" y="2705725"/>
            <a:ext cx="36654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存在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4"/>
            </p:custDataLst>
          </p:nvPr>
        </p:nvSpPr>
        <p:spPr>
          <a:xfrm>
            <a:off x="4263280" y="2705725"/>
            <a:ext cx="36654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存在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5"/>
            </p:custDataLst>
          </p:nvPr>
        </p:nvSpPr>
        <p:spPr>
          <a:xfrm>
            <a:off x="4263280" y="2705725"/>
            <a:ext cx="3665440" cy="144655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8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存在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2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</a:t>
            </a:r>
            <a:r>
              <a: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它的种种传说</a:t>
            </a:r>
          </a:p>
        </p:txBody>
      </p:sp>
      <p:sp>
        <p:nvSpPr>
          <p:cNvPr id="3" name="PA-文本框 3"/>
          <p:cNvSpPr txBox="1"/>
          <p:nvPr>
            <p:custDataLst>
              <p:tags r:id="rId3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4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5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2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</a:t>
            </a:r>
            <a:r>
              <a: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它</a:t>
            </a: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的种种传说</a:t>
            </a:r>
          </a:p>
        </p:txBody>
      </p:sp>
      <p:sp>
        <p:nvSpPr>
          <p:cNvPr id="3" name="PA-文本框 3"/>
          <p:cNvSpPr txBox="1"/>
          <p:nvPr>
            <p:custDataLst>
              <p:tags r:id="rId3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4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5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2"/>
            </p:custDataLst>
          </p:nvPr>
        </p:nvSpPr>
        <p:spPr>
          <a:xfrm>
            <a:off x="5638769" y="2828835"/>
            <a:ext cx="914463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们</a:t>
            </a:r>
          </a:p>
        </p:txBody>
      </p:sp>
      <p:sp>
        <p:nvSpPr>
          <p:cNvPr id="3" name="PA-文本框 3"/>
          <p:cNvSpPr txBox="1"/>
          <p:nvPr>
            <p:custDataLst>
              <p:tags r:id="rId3"/>
            </p:custDataLst>
          </p:nvPr>
        </p:nvSpPr>
        <p:spPr>
          <a:xfrm>
            <a:off x="5638769" y="2828835"/>
            <a:ext cx="914463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们</a:t>
            </a:r>
          </a:p>
        </p:txBody>
      </p:sp>
      <p:sp>
        <p:nvSpPr>
          <p:cNvPr id="4" name="PA-文本框 3"/>
          <p:cNvSpPr txBox="1"/>
          <p:nvPr>
            <p:custDataLst>
              <p:tags r:id="rId4"/>
            </p:custDataLst>
          </p:nvPr>
        </p:nvSpPr>
        <p:spPr>
          <a:xfrm>
            <a:off x="5638769" y="2828835"/>
            <a:ext cx="914463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们</a:t>
            </a:r>
          </a:p>
        </p:txBody>
      </p:sp>
      <p:sp>
        <p:nvSpPr>
          <p:cNvPr id="5" name="PA-文本框 3"/>
          <p:cNvSpPr txBox="1"/>
          <p:nvPr>
            <p:custDataLst>
              <p:tags r:id="rId5"/>
            </p:custDataLst>
          </p:nvPr>
        </p:nvSpPr>
        <p:spPr>
          <a:xfrm>
            <a:off x="5638769" y="2828835"/>
            <a:ext cx="914463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们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2"/>
          <p:cNvSpPr txBox="1"/>
          <p:nvPr>
            <p:custDataLst>
              <p:tags r:id="rId2"/>
            </p:custDataLst>
          </p:nvPr>
        </p:nvSpPr>
        <p:spPr>
          <a:xfrm>
            <a:off x="4825953" y="2767281"/>
            <a:ext cx="2540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关于</a:t>
            </a:r>
          </a:p>
        </p:txBody>
      </p:sp>
      <p:sp>
        <p:nvSpPr>
          <p:cNvPr id="4" name="PA-文本框 2"/>
          <p:cNvSpPr txBox="1"/>
          <p:nvPr>
            <p:custDataLst>
              <p:tags r:id="rId3"/>
            </p:custDataLst>
          </p:nvPr>
        </p:nvSpPr>
        <p:spPr>
          <a:xfrm>
            <a:off x="4825953" y="2767281"/>
            <a:ext cx="2540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关于</a:t>
            </a:r>
          </a:p>
        </p:txBody>
      </p:sp>
      <p:sp>
        <p:nvSpPr>
          <p:cNvPr id="2" name="PA-文本框 2"/>
          <p:cNvSpPr txBox="1"/>
          <p:nvPr>
            <p:custDataLst>
              <p:tags r:id="rId4"/>
            </p:custDataLst>
          </p:nvPr>
        </p:nvSpPr>
        <p:spPr>
          <a:xfrm>
            <a:off x="4825953" y="2767281"/>
            <a:ext cx="2540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关于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4825953" y="2767281"/>
            <a:ext cx="2540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它的</a:t>
            </a: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4825953" y="2767281"/>
            <a:ext cx="2540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它的</a:t>
            </a:r>
          </a:p>
        </p:txBody>
      </p:sp>
      <p:sp>
        <p:nvSpPr>
          <p:cNvPr id="2" name="PA-文本框 3"/>
          <p:cNvSpPr txBox="1"/>
          <p:nvPr>
            <p:custDataLst>
              <p:tags r:id="rId4"/>
            </p:custDataLst>
          </p:nvPr>
        </p:nvSpPr>
        <p:spPr>
          <a:xfrm>
            <a:off x="4825953" y="2767281"/>
            <a:ext cx="2540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它的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4"/>
          <p:cNvSpPr txBox="1"/>
          <p:nvPr>
            <p:custDataLst>
              <p:tags r:id="rId2"/>
            </p:custDataLst>
          </p:nvPr>
        </p:nvSpPr>
        <p:spPr>
          <a:xfrm>
            <a:off x="3809953" y="2767281"/>
            <a:ext cx="4572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种种传说</a:t>
            </a:r>
          </a:p>
        </p:txBody>
      </p:sp>
      <p:sp>
        <p:nvSpPr>
          <p:cNvPr id="4" name="PA-文本框 4"/>
          <p:cNvSpPr txBox="1"/>
          <p:nvPr>
            <p:custDataLst>
              <p:tags r:id="rId3"/>
            </p:custDataLst>
          </p:nvPr>
        </p:nvSpPr>
        <p:spPr>
          <a:xfrm>
            <a:off x="3809953" y="2767281"/>
            <a:ext cx="4572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种种传说</a:t>
            </a:r>
          </a:p>
        </p:txBody>
      </p:sp>
      <p:sp>
        <p:nvSpPr>
          <p:cNvPr id="5" name="PA-文本框 4"/>
          <p:cNvSpPr txBox="1"/>
          <p:nvPr>
            <p:custDataLst>
              <p:tags r:id="rId4"/>
            </p:custDataLst>
          </p:nvPr>
        </p:nvSpPr>
        <p:spPr>
          <a:xfrm>
            <a:off x="3809953" y="2767281"/>
            <a:ext cx="4572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种种传说</a:t>
            </a:r>
          </a:p>
        </p:txBody>
      </p:sp>
      <p:sp>
        <p:nvSpPr>
          <p:cNvPr id="2" name="PA-文本框 4"/>
          <p:cNvSpPr txBox="1"/>
          <p:nvPr>
            <p:custDataLst>
              <p:tags r:id="rId5"/>
            </p:custDataLst>
          </p:nvPr>
        </p:nvSpPr>
        <p:spPr>
          <a:xfrm>
            <a:off x="3809953" y="2767281"/>
            <a:ext cx="457209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种种传说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4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</a:t>
            </a:r>
            <a:r>
              <a: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种种</a:t>
            </a: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传说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关于它的种种传说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4"/>
            </p:custDataLst>
          </p:nvPr>
        </p:nvSpPr>
        <p:spPr>
          <a:xfrm>
            <a:off x="25253" y="2767281"/>
            <a:ext cx="1214149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关于它的种种</a:t>
            </a:r>
            <a:r>
              <a:rPr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传说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"/>
          <p:cNvSpPr txBox="1"/>
          <p:nvPr>
            <p:custDataLst>
              <p:tags r:id="rId2"/>
            </p:custDataLst>
          </p:nvPr>
        </p:nvSpPr>
        <p:spPr>
          <a:xfrm>
            <a:off x="5587969" y="2767281"/>
            <a:ext cx="101606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详</a:t>
            </a:r>
          </a:p>
        </p:txBody>
      </p:sp>
      <p:sp>
        <p:nvSpPr>
          <p:cNvPr id="3" name="PA-文本框 2"/>
          <p:cNvSpPr txBox="1"/>
          <p:nvPr>
            <p:custDataLst>
              <p:tags r:id="rId3"/>
            </p:custDataLst>
          </p:nvPr>
        </p:nvSpPr>
        <p:spPr>
          <a:xfrm>
            <a:off x="5587969" y="2767281"/>
            <a:ext cx="101606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详</a:t>
            </a:r>
          </a:p>
        </p:txBody>
      </p:sp>
      <p:sp>
        <p:nvSpPr>
          <p:cNvPr id="4" name="PA-文本框 2"/>
          <p:cNvSpPr txBox="1"/>
          <p:nvPr>
            <p:custDataLst>
              <p:tags r:id="rId4"/>
            </p:custDataLst>
          </p:nvPr>
        </p:nvSpPr>
        <p:spPr>
          <a:xfrm>
            <a:off x="5587969" y="2767281"/>
            <a:ext cx="101606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详</a:t>
            </a:r>
          </a:p>
        </p:txBody>
      </p:sp>
      <p:sp>
        <p:nvSpPr>
          <p:cNvPr id="5" name="PA-文本框 2"/>
          <p:cNvSpPr txBox="1"/>
          <p:nvPr>
            <p:custDataLst>
              <p:tags r:id="rId5"/>
            </p:custDataLst>
          </p:nvPr>
        </p:nvSpPr>
        <p:spPr>
          <a:xfrm>
            <a:off x="5587969" y="2767281"/>
            <a:ext cx="101606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详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5587969" y="2767281"/>
            <a:ext cx="101606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情</a:t>
            </a:r>
          </a:p>
        </p:txBody>
      </p:sp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5587969" y="2767281"/>
            <a:ext cx="1016063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621835" y="621835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6.218345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6.21834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2637825" y="2497976"/>
            <a:ext cx="6916350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详情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2637825" y="2497976"/>
            <a:ext cx="6916350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详情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4"/>
            </p:custDataLst>
          </p:nvPr>
        </p:nvSpPr>
        <p:spPr>
          <a:xfrm>
            <a:off x="2637825" y="2497976"/>
            <a:ext cx="6916350" cy="186204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15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详情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2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详情</a:t>
            </a:r>
          </a:p>
        </p:txBody>
      </p:sp>
      <p:sp>
        <p:nvSpPr>
          <p:cNvPr id="3" name="PA-文本框 3"/>
          <p:cNvSpPr txBox="1"/>
          <p:nvPr>
            <p:custDataLst>
              <p:tags r:id="rId3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详情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4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详情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5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详情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请见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请见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4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请见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3"/>
          <p:cNvSpPr txBox="1"/>
          <p:nvPr>
            <p:custDataLst>
              <p:tags r:id="rId5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请见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4"/>
          <p:cNvSpPr txBox="1"/>
          <p:nvPr>
            <p:custDataLst>
              <p:tags r:id="rId2"/>
            </p:custDataLst>
          </p:nvPr>
        </p:nvSpPr>
        <p:spPr>
          <a:xfrm>
            <a:off x="4495753" y="2828835"/>
            <a:ext cx="3200495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毕业啦</a:t>
            </a:r>
          </a:p>
        </p:txBody>
      </p:sp>
      <p:sp>
        <p:nvSpPr>
          <p:cNvPr id="4" name="PA-文本框 4"/>
          <p:cNvSpPr txBox="1"/>
          <p:nvPr>
            <p:custDataLst>
              <p:tags r:id="rId3"/>
            </p:custDataLst>
          </p:nvPr>
        </p:nvSpPr>
        <p:spPr>
          <a:xfrm>
            <a:off x="4495753" y="2828835"/>
            <a:ext cx="3200495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毕业啦</a:t>
            </a:r>
          </a:p>
        </p:txBody>
      </p:sp>
      <p:sp>
        <p:nvSpPr>
          <p:cNvPr id="5" name="PA-文本框 4"/>
          <p:cNvSpPr txBox="1"/>
          <p:nvPr>
            <p:custDataLst>
              <p:tags r:id="rId4"/>
            </p:custDataLst>
          </p:nvPr>
        </p:nvSpPr>
        <p:spPr>
          <a:xfrm>
            <a:off x="4495753" y="2828835"/>
            <a:ext cx="3200495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000000"/>
                </a:solidFill>
              </a:rPr>
              <a:t>毕业啦</a:t>
            </a:r>
          </a:p>
        </p:txBody>
      </p:sp>
      <p:sp>
        <p:nvSpPr>
          <p:cNvPr id="2" name="PA-文本框 4"/>
          <p:cNvSpPr txBox="1"/>
          <p:nvPr>
            <p:custDataLst>
              <p:tags r:id="rId5"/>
            </p:custDataLst>
          </p:nvPr>
        </p:nvSpPr>
        <p:spPr>
          <a:xfrm>
            <a:off x="4495753" y="2828835"/>
            <a:ext cx="3200495" cy="120032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72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000000"/>
                </a:solidFill>
              </a:rPr>
              <a:t>毕业啦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2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请见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PA-文本框 3"/>
          <p:cNvSpPr txBox="1"/>
          <p:nvPr>
            <p:custDataLst>
              <p:tags r:id="rId3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请见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3"/>
          <p:cNvSpPr txBox="1"/>
          <p:nvPr>
            <p:custDataLst>
              <p:tags r:id="rId4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请见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3"/>
          <p:cNvSpPr txBox="1"/>
          <p:nvPr>
            <p:custDataLst>
              <p:tags r:id="rId5"/>
            </p:custDataLst>
          </p:nvPr>
        </p:nvSpPr>
        <p:spPr>
          <a:xfrm>
            <a:off x="2975282" y="1851645"/>
            <a:ext cx="6241436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请见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后续内容！！！！！！"/>
          <p:cNvSpPr txBox="1"/>
          <p:nvPr>
            <p:custDataLst>
              <p:tags r:id="rId2"/>
            </p:custDataLst>
          </p:nvPr>
        </p:nvSpPr>
        <p:spPr>
          <a:xfrm>
            <a:off x="2587348" y="2967335"/>
            <a:ext cx="7017304" cy="92333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5400" b="1">
                <a:solidFill>
                  <a:schemeClr val="accent1">
                    <a:satOff val="-3546"/>
                    <a:lumOff val="-10351"/>
                  </a:schemeClr>
                </a:solidFill>
              </a:defRPr>
            </a:lvl1pPr>
          </a:lstStyle>
          <a:p>
            <a:pPr algn="ctr"/>
            <a:r>
              <a:t>后续内容！！！！！！</a:t>
            </a:r>
          </a:p>
        </p:txBody>
      </p:sp>
      <p:sp>
        <p:nvSpPr>
          <p:cNvPr id="3" name="PA-后续内容！！！！！！"/>
          <p:cNvSpPr txBox="1"/>
          <p:nvPr>
            <p:custDataLst>
              <p:tags r:id="rId3"/>
            </p:custDataLst>
          </p:nvPr>
        </p:nvSpPr>
        <p:spPr>
          <a:xfrm>
            <a:off x="2587348" y="2967335"/>
            <a:ext cx="7017304" cy="92333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5400" b="1">
                <a:solidFill>
                  <a:schemeClr val="accent1">
                    <a:satOff val="-3546"/>
                    <a:lumOff val="-10351"/>
                  </a:schemeClr>
                </a:solidFill>
              </a:defRPr>
            </a:lvl1pPr>
          </a:lstStyle>
          <a:p>
            <a:pPr algn="ctr"/>
            <a:r>
              <a:rPr lang="zh-CN" altLang="en-US"/>
              <a:t>后续内容！！！！！！</a:t>
            </a:r>
          </a:p>
        </p:txBody>
      </p:sp>
      <p:sp>
        <p:nvSpPr>
          <p:cNvPr id="4" name="PA-后续内容！！！！！！"/>
          <p:cNvSpPr txBox="1"/>
          <p:nvPr>
            <p:custDataLst>
              <p:tags r:id="rId4"/>
            </p:custDataLst>
          </p:nvPr>
        </p:nvSpPr>
        <p:spPr>
          <a:xfrm>
            <a:off x="2587348" y="2967335"/>
            <a:ext cx="7017304" cy="92333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5400" b="1">
                <a:solidFill>
                  <a:schemeClr val="accent1">
                    <a:satOff val="-3546"/>
                    <a:lumOff val="-10351"/>
                  </a:schemeClr>
                </a:solidFill>
              </a:defRPr>
            </a:lvl1pPr>
          </a:lstStyle>
          <a:p>
            <a:pPr algn="ctr"/>
            <a:r>
              <a:rPr lang="zh-CN" altLang="en-US"/>
              <a:t>后续内容！！！！！！</a:t>
            </a:r>
          </a:p>
        </p:txBody>
      </p:sp>
      <p:sp>
        <p:nvSpPr>
          <p:cNvPr id="5" name="PA-后续内容！！！！！！"/>
          <p:cNvSpPr txBox="1"/>
          <p:nvPr>
            <p:custDataLst>
              <p:tags r:id="rId5"/>
            </p:custDataLst>
          </p:nvPr>
        </p:nvSpPr>
        <p:spPr>
          <a:xfrm>
            <a:off x="2587348" y="2967335"/>
            <a:ext cx="7017304" cy="92333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5400" b="1">
                <a:solidFill>
                  <a:schemeClr val="accent1">
                    <a:satOff val="-3546"/>
                    <a:lumOff val="-10351"/>
                  </a:schemeClr>
                </a:solidFill>
              </a:defRPr>
            </a:lvl1pPr>
          </a:lstStyle>
          <a:p>
            <a:pPr algn="ctr"/>
            <a:r>
              <a:rPr lang="zh-CN" altLang="en-US"/>
              <a:t>后续内容！！！！！！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  <a:endParaRPr>
              <a:solidFill>
                <a:srgbClr val="2476C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</a:t>
            </a:r>
            <a:r>
              <a:rPr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下来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</a:t>
            </a:r>
            <a:r>
              <a: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下来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吹一吹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吹一吹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吹一吹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吹一吹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628426" y="830580"/>
            <a:ext cx="4935148" cy="5196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87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呸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628426" y="830580"/>
            <a:ext cx="4935148" cy="5196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87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呸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628426" y="830580"/>
            <a:ext cx="4935148" cy="5196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87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呸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628426" y="830580"/>
            <a:ext cx="4935148" cy="5196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287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呸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夸一夸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夸一夸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夸一夸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628425" y="2767281"/>
            <a:ext cx="4935149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夸一夸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4542825" y="2767281"/>
            <a:ext cx="31063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4542825" y="2767281"/>
            <a:ext cx="31063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4542825" y="2767281"/>
            <a:ext cx="31063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4542825" y="2767281"/>
            <a:ext cx="31063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280084" y="2767281"/>
            <a:ext cx="563183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可爱的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280084" y="2767281"/>
            <a:ext cx="563183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可爱的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280083" y="2767281"/>
            <a:ext cx="5631835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可爱的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"/>
          <p:cNvSpPr txBox="1"/>
          <p:nvPr>
            <p:custDataLst>
              <p:tags r:id="rId2"/>
            </p:custDataLst>
          </p:nvPr>
        </p:nvSpPr>
        <p:spPr>
          <a:xfrm>
            <a:off x="3009900" y="2051700"/>
            <a:ext cx="617220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300" dirty="0">
                <a:solidFill>
                  <a:srgbClr val="000000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2016</a:t>
            </a:r>
            <a:endParaRPr lang="zh-CN" altLang="en-US" sz="17300" dirty="0">
              <a:solidFill>
                <a:srgbClr val="000000"/>
              </a:solidFill>
              <a:latin typeface="方正兰亭中粗黑简体" panose="02000000000000000000" pitchFamily="2" charset="-122"/>
              <a:ea typeface="方正兰亭中粗黑简体" panose="02000000000000000000" pitchFamily="2" charset="-122"/>
            </a:endParaRPr>
          </a:p>
        </p:txBody>
      </p:sp>
      <p:sp>
        <p:nvSpPr>
          <p:cNvPr id="3" name="PA-文本框 2"/>
          <p:cNvSpPr txBox="1"/>
          <p:nvPr>
            <p:custDataLst>
              <p:tags r:id="rId3"/>
            </p:custDataLst>
          </p:nvPr>
        </p:nvSpPr>
        <p:spPr>
          <a:xfrm>
            <a:off x="3009900" y="2051700"/>
            <a:ext cx="617220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300">
                <a:solidFill>
                  <a:srgbClr val="000000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2016</a:t>
            </a:r>
            <a:endParaRPr lang="zh-CN" altLang="en-US" sz="17300" dirty="0">
              <a:solidFill>
                <a:srgbClr val="000000"/>
              </a:solidFill>
              <a:latin typeface="方正兰亭中粗黑简体" panose="02000000000000000000" pitchFamily="2" charset="-122"/>
              <a:ea typeface="方正兰亭中粗黑简体" panose="02000000000000000000" pitchFamily="2" charset="-122"/>
            </a:endParaRPr>
          </a:p>
        </p:txBody>
      </p:sp>
      <p:sp>
        <p:nvSpPr>
          <p:cNvPr id="4" name="PA-文本框 2"/>
          <p:cNvSpPr txBox="1"/>
          <p:nvPr>
            <p:custDataLst>
              <p:tags r:id="rId4"/>
            </p:custDataLst>
          </p:nvPr>
        </p:nvSpPr>
        <p:spPr>
          <a:xfrm>
            <a:off x="3009900" y="2051700"/>
            <a:ext cx="617220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300">
                <a:solidFill>
                  <a:srgbClr val="000000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2016</a:t>
            </a:r>
            <a:endParaRPr lang="zh-CN" altLang="en-US" sz="17300" dirty="0">
              <a:solidFill>
                <a:srgbClr val="000000"/>
              </a:solidFill>
              <a:latin typeface="方正兰亭中粗黑简体" panose="02000000000000000000" pitchFamily="2" charset="-122"/>
              <a:ea typeface="方正兰亭中粗黑简体" panose="02000000000000000000" pitchFamily="2" charset="-122"/>
            </a:endParaRPr>
          </a:p>
        </p:txBody>
      </p:sp>
      <p:sp>
        <p:nvSpPr>
          <p:cNvPr id="5" name="PA-文本框 2"/>
          <p:cNvSpPr txBox="1"/>
          <p:nvPr>
            <p:custDataLst>
              <p:tags r:id="rId5"/>
            </p:custDataLst>
          </p:nvPr>
        </p:nvSpPr>
        <p:spPr>
          <a:xfrm>
            <a:off x="3009900" y="2051700"/>
            <a:ext cx="617220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300">
                <a:solidFill>
                  <a:srgbClr val="000000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2016</a:t>
            </a:r>
            <a:endParaRPr lang="zh-CN" altLang="en-US" sz="17300" dirty="0">
              <a:solidFill>
                <a:srgbClr val="000000"/>
              </a:solidFill>
              <a:latin typeface="方正兰亭中粗黑简体" panose="02000000000000000000" pitchFamily="2" charset="-122"/>
              <a:ea typeface="方正兰亭中粗黑简体" panose="02000000000000000000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2474540" y="2767281"/>
            <a:ext cx="7242921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可爱的小伙伴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2474540" y="2767281"/>
            <a:ext cx="7242921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可爱的小伙伴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2474540" y="2767281"/>
            <a:ext cx="7242921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可爱的小伙伴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4542825" y="2767281"/>
            <a:ext cx="31063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他们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4542825" y="2767281"/>
            <a:ext cx="31063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他们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4542825" y="2767281"/>
            <a:ext cx="31063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他们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4542825" y="2767281"/>
            <a:ext cx="31063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他们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2"/>
          <p:cNvSpPr txBox="1"/>
          <p:nvPr>
            <p:custDataLst>
              <p:tags r:id="rId2"/>
            </p:custDataLst>
          </p:nvPr>
        </p:nvSpPr>
        <p:spPr>
          <a:xfrm>
            <a:off x="4825952" y="2767281"/>
            <a:ext cx="2540096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热爱</a:t>
            </a:r>
          </a:p>
        </p:txBody>
      </p:sp>
      <p:sp>
        <p:nvSpPr>
          <p:cNvPr id="3" name="PA-文本框 2"/>
          <p:cNvSpPr txBox="1"/>
          <p:nvPr>
            <p:custDataLst>
              <p:tags r:id="rId3"/>
            </p:custDataLst>
          </p:nvPr>
        </p:nvSpPr>
        <p:spPr>
          <a:xfrm>
            <a:off x="4825952" y="2767281"/>
            <a:ext cx="2540096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热爱</a:t>
            </a:r>
          </a:p>
        </p:txBody>
      </p:sp>
      <p:sp>
        <p:nvSpPr>
          <p:cNvPr id="4" name="PA-文本框 2"/>
          <p:cNvSpPr txBox="1"/>
          <p:nvPr>
            <p:custDataLst>
              <p:tags r:id="rId4"/>
            </p:custDataLst>
          </p:nvPr>
        </p:nvSpPr>
        <p:spPr>
          <a:xfrm>
            <a:off x="4825952" y="2767281"/>
            <a:ext cx="2540096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热爱</a:t>
            </a:r>
          </a:p>
        </p:txBody>
      </p:sp>
      <p:sp>
        <p:nvSpPr>
          <p:cNvPr id="5" name="PA-文本框 2"/>
          <p:cNvSpPr txBox="1"/>
          <p:nvPr>
            <p:custDataLst>
              <p:tags r:id="rId5"/>
            </p:custDataLst>
          </p:nvPr>
        </p:nvSpPr>
        <p:spPr>
          <a:xfrm>
            <a:off x="4825952" y="2767281"/>
            <a:ext cx="2540096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热爱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4825952" y="2767281"/>
            <a:ext cx="2540096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学习</a:t>
            </a: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4825952" y="2767281"/>
            <a:ext cx="2540096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学习</a:t>
            </a:r>
          </a:p>
        </p:txBody>
      </p:sp>
      <p:sp>
        <p:nvSpPr>
          <p:cNvPr id="2" name="PA-文本框 3"/>
          <p:cNvSpPr txBox="1"/>
          <p:nvPr>
            <p:custDataLst>
              <p:tags r:id="rId4"/>
            </p:custDataLst>
          </p:nvPr>
        </p:nvSpPr>
        <p:spPr>
          <a:xfrm>
            <a:off x="4825952" y="2767281"/>
            <a:ext cx="2540096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学习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23625" y="2767281"/>
            <a:ext cx="55447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努力上进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23625" y="2767281"/>
            <a:ext cx="55447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努力上进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23625" y="2767281"/>
            <a:ext cx="554475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努力上进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88940" y="2767281"/>
            <a:ext cx="541412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不浮不躁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88940" y="2767281"/>
            <a:ext cx="541412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不浮不躁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88940" y="2767281"/>
            <a:ext cx="5414120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不浮不躁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成熟稳重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成熟稳重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成熟稳重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成熟稳重</a:t>
            </a:r>
            <a:endParaRPr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成熟稳重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成熟稳重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成熟稳重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成熟稳重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时刻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时刻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时刻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2781300" y="720566"/>
            <a:ext cx="66294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300">
                <a:solidFill>
                  <a:srgbClr val="FB2B52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2017</a:t>
            </a:r>
          </a:p>
          <a:p>
            <a:pPr algn="ctr"/>
            <a:endParaRPr lang="zh-CN" altLang="en-US" sz="17300" dirty="0">
              <a:solidFill>
                <a:srgbClr val="FB2B52"/>
              </a:solidFill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2781300" y="720566"/>
            <a:ext cx="66294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300">
                <a:solidFill>
                  <a:srgbClr val="24F4ED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2017</a:t>
            </a:r>
          </a:p>
          <a:p>
            <a:pPr algn="ctr"/>
            <a:endParaRPr lang="zh-CN" altLang="en-US" sz="17300" dirty="0">
              <a:solidFill>
                <a:srgbClr val="24F4ED"/>
              </a:solidFill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2781300" y="720566"/>
            <a:ext cx="66294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300">
                <a:solidFill>
                  <a:srgbClr val="FFFFFF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2017</a:t>
            </a:r>
          </a:p>
          <a:p>
            <a:pPr algn="ctr"/>
            <a:endParaRPr lang="zh-CN" altLang="en-US" sz="17300" dirty="0">
              <a:solidFill>
                <a:srgbClr val="FFFFFF"/>
              </a:solidFill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2781300" y="720566"/>
            <a:ext cx="66294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300" dirty="0">
                <a:solidFill>
                  <a:srgbClr val="FFFFFF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2017</a:t>
            </a:r>
            <a:endParaRPr lang="zh-CN" altLang="en-US" sz="17300" dirty="0">
              <a:solidFill>
                <a:srgbClr val="FFFFFF"/>
              </a:solidFill>
              <a:latin typeface="方正兰亭中粗黑简体" panose="02000000000000000000" pitchFamily="2" charset="-122"/>
              <a:ea typeface="方正兰亭中粗黑简体" panose="02000000000000000000" pitchFamily="2" charset="-122"/>
            </a:endParaRPr>
          </a:p>
          <a:p>
            <a:pPr algn="ctr"/>
            <a:endParaRPr lang="zh-CN" altLang="en-US" sz="173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着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着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着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着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105561"/>
            <a:ext cx="5588292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105561"/>
            <a:ext cx="5588292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105561"/>
            <a:ext cx="5588292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105561"/>
            <a:ext cx="5588292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105561"/>
            <a:ext cx="5588292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105561"/>
            <a:ext cx="5588292" cy="2646878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66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成为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2"/>
          <p:cNvSpPr txBox="1"/>
          <p:nvPr>
            <p:custDataLst>
              <p:tags r:id="rId2"/>
            </p:custDataLst>
          </p:nvPr>
        </p:nvSpPr>
        <p:spPr>
          <a:xfrm>
            <a:off x="4578319" y="1543869"/>
            <a:ext cx="3035363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239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FB2B52"/>
                </a:solidFill>
              </a:rPr>
              <a:t>成</a:t>
            </a:r>
          </a:p>
        </p:txBody>
      </p:sp>
      <p:sp>
        <p:nvSpPr>
          <p:cNvPr id="4" name="PA-文本框 2"/>
          <p:cNvSpPr txBox="1"/>
          <p:nvPr>
            <p:custDataLst>
              <p:tags r:id="rId3"/>
            </p:custDataLst>
          </p:nvPr>
        </p:nvSpPr>
        <p:spPr>
          <a:xfrm>
            <a:off x="4578319" y="1543869"/>
            <a:ext cx="3035363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239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>
                <a:solidFill>
                  <a:srgbClr val="24F4ED"/>
                </a:solidFill>
              </a:rPr>
              <a:t>成</a:t>
            </a:r>
          </a:p>
        </p:txBody>
      </p:sp>
      <p:sp>
        <p:nvSpPr>
          <p:cNvPr id="2" name="PA-文本框 2"/>
          <p:cNvSpPr txBox="1"/>
          <p:nvPr>
            <p:custDataLst>
              <p:tags r:id="rId4"/>
            </p:custDataLst>
          </p:nvPr>
        </p:nvSpPr>
        <p:spPr>
          <a:xfrm>
            <a:off x="4578319" y="1543869"/>
            <a:ext cx="3035363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239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>
            <p:custDataLst>
              <p:tags r:id="rId1"/>
            </p:custDataLst>
          </p:nvPr>
        </p:nvSpPr>
        <p:spPr>
          <a:xfrm>
            <a:off x="4578319" y="1543869"/>
            <a:ext cx="3035363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239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为</a:t>
            </a:r>
          </a:p>
        </p:txBody>
      </p:sp>
      <p:sp>
        <p:nvSpPr>
          <p:cNvPr id="3" name="PA-文本框 3"/>
          <p:cNvSpPr txBox="1"/>
          <p:nvPr>
            <p:custDataLst>
              <p:tags r:id="rId2"/>
            </p:custDataLst>
          </p:nvPr>
        </p:nvSpPr>
        <p:spPr>
          <a:xfrm>
            <a:off x="4578319" y="1543869"/>
            <a:ext cx="3035363" cy="3770263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defPPr>
              <a:defRPr lang="zh-CN"/>
            </a:defPPr>
            <a:lvl1pPr algn="ctr">
              <a:defRPr sz="239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/>
              <a:t>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18277" y="218277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3000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2.182766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2.182766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祖国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祖国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祖国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祖国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672080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的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672080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的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672080"/>
            <a:ext cx="5588292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的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接班人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接班人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接班人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接班人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5"/>
          <p:cNvSpPr txBox="1"/>
          <p:nvPr>
            <p:custDataLst>
              <p:tags r:id="rId2"/>
            </p:custDataLst>
          </p:nvPr>
        </p:nvSpPr>
        <p:spPr>
          <a:xfrm>
            <a:off x="2701503" y="320456"/>
            <a:ext cx="6788995" cy="621708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altLang="zh-CN">
                <a:solidFill>
                  <a:srgbClr val="FB2B52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2018</a:t>
            </a:r>
          </a:p>
          <a:p>
            <a:pPr algn="ctr"/>
            <a:endParaRPr lang="zh-CN" altLang="en-US" dirty="0">
              <a:solidFill>
                <a:srgbClr val="FB2B52"/>
              </a:solidFill>
            </a:endParaRPr>
          </a:p>
        </p:txBody>
      </p:sp>
      <p:sp>
        <p:nvSpPr>
          <p:cNvPr id="4" name="PA-文本框 5"/>
          <p:cNvSpPr txBox="1"/>
          <p:nvPr>
            <p:custDataLst>
              <p:tags r:id="rId3"/>
            </p:custDataLst>
          </p:nvPr>
        </p:nvSpPr>
        <p:spPr>
          <a:xfrm>
            <a:off x="2701503" y="320456"/>
            <a:ext cx="6788995" cy="621708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altLang="zh-CN">
                <a:solidFill>
                  <a:srgbClr val="24F4ED"/>
                </a:solidFill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2018</a:t>
            </a:r>
          </a:p>
          <a:p>
            <a:pPr algn="ctr"/>
            <a:endParaRPr lang="zh-CN" altLang="en-US" dirty="0">
              <a:solidFill>
                <a:srgbClr val="24F4ED"/>
              </a:solidFill>
            </a:endParaRPr>
          </a:p>
        </p:txBody>
      </p:sp>
      <p:sp>
        <p:nvSpPr>
          <p:cNvPr id="2" name="PA-文本框 5"/>
          <p:cNvSpPr txBox="1"/>
          <p:nvPr>
            <p:custDataLst>
              <p:tags r:id="rId4"/>
            </p:custDataLst>
          </p:nvPr>
        </p:nvSpPr>
        <p:spPr>
          <a:xfrm>
            <a:off x="2701503" y="320456"/>
            <a:ext cx="6788995" cy="6217087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altLang="zh-CN" dirty="0">
                <a:latin typeface="方正兰亭中粗黑简体" panose="02000000000000000000" pitchFamily="2" charset="-122"/>
                <a:ea typeface="方正兰亭中粗黑简体" panose="02000000000000000000" pitchFamily="2" charset="-122"/>
              </a:rPr>
              <a:t>2018</a:t>
            </a:r>
            <a:endParaRPr lang="zh-CN" altLang="en-US" dirty="0">
              <a:latin typeface="方正兰亭中粗黑简体" panose="02000000000000000000" pitchFamily="2" charset="-122"/>
              <a:ea typeface="方正兰亭中粗黑简体" panose="02000000000000000000" pitchFamily="2" charset="-122"/>
            </a:endParaRPr>
          </a:p>
          <a:p>
            <a:pPr algn="ctr"/>
            <a:endParaRPr lang="zh-CN" altLang="en-US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4749654" y="2767281"/>
            <a:ext cx="26926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呵呵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4749654" y="2767281"/>
            <a:ext cx="26926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呵呵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4749654" y="2767281"/>
            <a:ext cx="26926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呵呵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4749654" y="2767281"/>
            <a:ext cx="26926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呵呵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672080"/>
            <a:ext cx="5588292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先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672080"/>
            <a:ext cx="5588292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先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672080"/>
            <a:ext cx="5588292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先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672080"/>
            <a:ext cx="5588292" cy="1513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先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先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先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先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</a:t>
            </a:r>
            <a:r>
              <a: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到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吹到</a:t>
            </a:r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吹到</a:t>
            </a:r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吹到</a:t>
            </a:r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吹到这里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吹到这里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吹到</a:t>
            </a:r>
            <a:r>
              <a: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这里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接下来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别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别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别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别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准备好了没</a:t>
            </a:r>
            <a:endParaRPr>
              <a:solidFill>
                <a:srgbClr val="2476C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428538" y="2321004"/>
            <a:ext cx="11334924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13800" b="1">
                <a:solidFill>
                  <a:srgbClr val="FFFFFF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准备</a:t>
            </a:r>
            <a:r>
              <a:rPr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好了没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321004"/>
            <a:ext cx="5588292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321004"/>
            <a:ext cx="5588292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321004"/>
            <a:ext cx="5588292" cy="221599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38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1851645"/>
            <a:ext cx="5588292" cy="315471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199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说话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0" y="2059394"/>
            <a:ext cx="12192000" cy="273921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sz="17200" b="1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看</a:t>
            </a:r>
            <a:endParaRPr sz="17200" b="1"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0" y="2059394"/>
            <a:ext cx="12192000" cy="273921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sz="17200" b="1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看</a:t>
            </a:r>
            <a:endParaRPr sz="17200" b="1"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0" y="2059394"/>
            <a:ext cx="12192000" cy="273921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sz="17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看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2827698" y="322580"/>
            <a:ext cx="6536605" cy="538609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b="1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照</a:t>
            </a:r>
            <a:endParaRPr b="1"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2827698" y="322580"/>
            <a:ext cx="6536605" cy="538609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b="1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照</a:t>
            </a:r>
            <a:endParaRPr b="1"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2827698" y="322580"/>
            <a:ext cx="6536605" cy="6212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照</a:t>
            </a:r>
            <a:endParaRPr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2827698" y="322580"/>
            <a:ext cx="6536605" cy="62128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照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2827698" y="735955"/>
            <a:ext cx="6536605" cy="538609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b="1" dirty="0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照</a:t>
            </a:r>
            <a:endParaRPr b="1" dirty="0"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2827698" y="735955"/>
            <a:ext cx="6536605" cy="538609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b="1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照</a:t>
            </a:r>
            <a:endParaRPr b="1"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2827698" y="735955"/>
            <a:ext cx="6536605" cy="538609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照</a:t>
            </a:r>
            <a:endParaRPr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2827698" y="735955"/>
            <a:ext cx="6536605" cy="538609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照</a:t>
            </a:r>
            <a:endParaRPr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0" y="2059394"/>
            <a:ext cx="12192000" cy="273921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sz="17200" b="1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片</a:t>
            </a:r>
            <a:endParaRPr sz="17200" b="1"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0" y="2059394"/>
            <a:ext cx="12192000" cy="273921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sz="17200" b="1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片</a:t>
            </a:r>
            <a:endParaRPr sz="17200" b="1"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0" y="2059394"/>
            <a:ext cx="12192000" cy="273921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lang="zh-CN" altLang="en-US" sz="17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片</a:t>
            </a:r>
            <a:endParaRPr sz="172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0" y="2059394"/>
            <a:ext cx="12192000" cy="273921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ctr">
              <a:defRPr sz="34400" b="1"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>
              <a:defRPr b="0">
                <a:latin typeface="Arial Black" panose="020B0A04020102020204"/>
                <a:ea typeface="Arial Black" panose="020B0A04020102020204"/>
                <a:cs typeface="Arial Black" panose="020B0A04020102020204"/>
                <a:sym typeface="Arial Black" panose="020B0A04020102020204"/>
              </a:defRPr>
            </a:pPr>
            <a:r>
              <a:rPr sz="17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片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还有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还有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FFFFFF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还</a:t>
            </a:r>
            <a:r>
              <a:rPr>
                <a:solidFill>
                  <a:srgbClr val="2476C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有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58025E-6 L 0.00382 0.00617 " pathEditMode="relative" ptsTypes="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-0.00313 -0.00493 " pathEditMode="relative" ptsTypes="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还</a:t>
            </a:r>
            <a:r>
              <a: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有</a:t>
            </a:r>
          </a:p>
        </p:txBody>
      </p:sp>
      <p:sp>
        <p:nvSpPr>
          <p:cNvPr id="3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还有</a:t>
            </a:r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还有</a:t>
            </a:r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2476C3"/>
                </a:solidFill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还有</a:t>
            </a:r>
            <a:endParaRPr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1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entr" presetSubtype="0" fill="hold" grpId="0" nodeType="withEffect">
                                  <p:stCondLst>
                                    <p:cond delay="24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0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entr" presetSubtype="0" fill="hold" grpId="0" nodeType="withEffect">
                                  <p:stCondLst>
                                    <p:cond delay="48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50000" y="150000"/>
                                    </p:animScale>
                                    <p:animEffect transition="out" filter="fade">
                                      <p:cBhvr>
                                        <p:cTn id="25" dur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7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-文本框 1"/>
          <p:cNvSpPr txBox="1"/>
          <p:nvPr>
            <p:custDataLst>
              <p:tags r:id="rId2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FB2B5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  <a:endParaRPr>
              <a:solidFill>
                <a:srgbClr val="FB2B52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PA-文本框 1"/>
          <p:cNvSpPr txBox="1"/>
          <p:nvPr>
            <p:custDataLst>
              <p:tags r:id="rId3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solidFill>
                  <a:srgbClr val="24F4E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  <a:endParaRPr>
              <a:solidFill>
                <a:srgbClr val="24F4E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PA-文本框 1"/>
          <p:cNvSpPr txBox="1"/>
          <p:nvPr>
            <p:custDataLst>
              <p:tags r:id="rId4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PA-文本框 1"/>
          <p:cNvSpPr txBox="1"/>
          <p:nvPr>
            <p:custDataLst>
              <p:tags r:id="rId5"/>
            </p:custDataLst>
          </p:nvPr>
        </p:nvSpPr>
        <p:spPr>
          <a:xfrm>
            <a:off x="3301854" y="2767281"/>
            <a:ext cx="5588292" cy="1323439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>
              <a:defRPr sz="80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algn="ctr">
              <a:defRPr>
                <a:latin typeface="+mn-lt"/>
                <a:ea typeface="+mn-ea"/>
                <a:cs typeface="+mn-cs"/>
                <a:sym typeface="Century Gothic" panose="020B0502020202020204"/>
              </a:defRPr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我们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00398 -0.00023 " pathEditMode="relative" ptsTypes="">
                                      <p:cBhvr>
                                        <p:cTn id="6" dur="8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 from="visible" to="visible" calcmode="discrete" valueType="num">
                                      <p:cBhvr>
                                        <p:cTn id="7" dur="17" fill="hold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2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13" dur="42" fill="hold">
                                          <p:stCondLst>
                                            <p:cond delay="2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15" dur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" fill="hold">
                                          <p:stCondLst>
                                            <p:cond delay="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from="visible" to="visible" calcmode="discrete" valueType="num">
                                      <p:cBhvr>
                                        <p:cTn id="20" dur="10" fill="hold">
                                          <p:stCondLst>
                                            <p:cond delay="11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from="hidden" to="hidden" calcmode="discrete" valueType="num">
                                      <p:cBhvr>
                                        <p:cTn id="22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h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0.9"/>
                                          </p:val>
                                        </p:tav>
                                        <p:tav tm="65000">
                                          <p:val>
                                            <p:strVal val="#ppt_w*1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" fill="hold">
                                          <p:stCondLst>
                                            <p:cond delay="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1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18677705"/>
  <p:tag name="RESOURCEID" val="636619342718697706"/>
  <p:tag name="SCENEID" val="Unkown"/>
  <p:tag name="SCENELINKIDS" val="2|3|4|5"/>
  <p:tag name="ANIMSTRING" val="41875bf3d89c5e32899c2d8aa27d277f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9548327"/>
  <p:tag name="RESOURCEID" val="636619342729558328"/>
  <p:tag name="SCENEID" val="Unkown"/>
  <p:tag name="SCENELINKIDS" val="2|3|4|5"/>
  <p:tag name="ANIMSTRING" val="41875bf3d89c5e32899c2d8aa27d277f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9548327"/>
  <p:tag name="RESOURCEID" val="636619342729558328"/>
  <p:tag name="SCENEID" val="Unkown"/>
  <p:tag name="SCENELINKIDS" val="2|3|4|5"/>
  <p:tag name="ANIMSTRING" val="41875bf3d89c5e32899c2d8aa27d277f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0098358"/>
  <p:tag name="SCENECOLOR-TEXT" val="Color_Theme"/>
  <p:tag name="SCENECOLOR-TEXT-VALUE" val="2"/>
  <p:tag name="RESOURCEID" val="636619342730138361"/>
  <p:tag name="SCENEID" val="Unkown"/>
  <p:tag name="SCENELINKIDS" val="2|3|4|5"/>
  <p:tag name="ANIMSTRING" val="5afff9f7022dd2c27160cf7ea7df2da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0098358"/>
  <p:tag name="SCENECOLOR-TEXT" val="Color_Theme"/>
  <p:tag name="SCENECOLOR-TEXT-VALUE" val="3"/>
  <p:tag name="RESOURCEID" val="636619342730138361"/>
  <p:tag name="SCENEID" val="Unkown"/>
  <p:tag name="SCENELINKIDS" val="2|3|4|5"/>
  <p:tag name="ANIMSTRING" val="5afff9f7022dd2c27160cf7ea7df2da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30098358"/>
  <p:tag name="SCENECOLOR-TEXT" val="Color_Theme"/>
  <p:tag name="SCENECOLOR-TEXT-VALUE" val="1"/>
  <p:tag name="RESOURCEID" val="636619342730138361"/>
  <p:tag name="SCENEID" val="Unkown"/>
  <p:tag name="SCENELINKIDS" val="2|3|4|5"/>
  <p:tag name="ANIMSTRING" val="5afff9f7022dd2c27160cf7ea7df2da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0098358"/>
  <p:tag name="SCENECOLOR-TEXT" val="Color_Theme"/>
  <p:tag name="SCENECOLOR-TEXT-VALUE" val="1"/>
  <p:tag name="RESOURCEID" val="636619342730138361"/>
  <p:tag name="SCENEID" val="Unkown"/>
  <p:tag name="SCENELINKIDS" val="2|3|4|5"/>
  <p:tag name="ANIMSTRING" val="5afff9f7022dd2c27160cf7ea7df2da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0358373"/>
  <p:tag name="SCENECOLOR-TEXT" val="Color_Theme"/>
  <p:tag name="SCENECOLOR-TEXT-VALUE" val="2"/>
  <p:tag name="RESOURCEID" val="636619342730378374"/>
  <p:tag name="SCENEID" val="Unkown"/>
  <p:tag name="SCENELINKIDS" val="2|3|4"/>
  <p:tag name="ANIMSTRING" val="02709c6abab1641ee68541bcea64ac8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0358373"/>
  <p:tag name="SCENECOLOR-TEXT" val="Color_Theme"/>
  <p:tag name="SCENECOLOR-TEXT-VALUE" val="3"/>
  <p:tag name="RESOURCEID" val="636619342730378374"/>
  <p:tag name="SCENEID" val="Unkown"/>
  <p:tag name="SCENELINKIDS" val="2|3|4"/>
  <p:tag name="ANIMSTRING" val="02709c6abab1641ee68541bcea64ac8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0358373"/>
  <p:tag name="SCENECOLOR-TEXT" val="Color_Theme"/>
  <p:tag name="SCENECOLOR-TEXT-VALUE" val="1"/>
  <p:tag name="RESOURCEID" val="636619342730378374"/>
  <p:tag name="SCENEID" val="Unkown"/>
  <p:tag name="SCENELINKIDS" val="2|3|4"/>
  <p:tag name="ANIMSTRING" val="02709c6abab1641ee68541bcea64ac8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30678392"/>
  <p:tag name="RESOURCEID" val="636619342730698393"/>
  <p:tag name="SCENEID" val="Unkown"/>
  <p:tag name="SCENELINKIDS" val="2|3|4|5"/>
  <p:tag name="ANIMSTRING" val="41875bf3d89c5e32899c2d8aa27d277f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0678392"/>
  <p:tag name="RESOURCEID" val="636619342730698393"/>
  <p:tag name="SCENEID" val="Unkown"/>
  <p:tag name="SCENELINKIDS" val="2|3|4|5"/>
  <p:tag name="ANIMSTRING" val="41875bf3d89c5e32899c2d8aa27d277f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0678392"/>
  <p:tag name="RESOURCEID" val="636619342730698393"/>
  <p:tag name="SCENEID" val="Unkown"/>
  <p:tag name="SCENELINKIDS" val="2|3|4|5"/>
  <p:tag name="ANIMSTRING" val="41875bf3d89c5e32899c2d8aa27d277f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0678392"/>
  <p:tag name="RESOURCEID" val="636619342730698393"/>
  <p:tag name="SCENEID" val="Unkown"/>
  <p:tag name="SCENELINKIDS" val="2|3|4|5"/>
  <p:tag name="ANIMSTRING" val="41875bf3d89c5e32899c2d8aa27d277f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0312502|2,5385211|3,15594532"/>
  <p:tag name="LINKREPLACED" val="Tru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0938406"/>
  <p:tag name="SCENECOLOR-TEXT" val="Color_Theme"/>
  <p:tag name="SCENECOLOR-TEXT-VALUE" val="2"/>
  <p:tag name="RESOURCEID" val="636619342730968408"/>
  <p:tag name="SCENEID" val="Unkown"/>
  <p:tag name="SCENELINKIDS" val="2|3|4"/>
  <p:tag name="ANIMSTRING" val="02709c6abab1641ee68541bcea64ac8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0938406"/>
  <p:tag name="SCENECOLOR-TEXT" val="Color_Theme"/>
  <p:tag name="SCENECOLOR-TEXT-VALUE" val="3"/>
  <p:tag name="RESOURCEID" val="636619342730968408"/>
  <p:tag name="SCENEID" val="Unkown"/>
  <p:tag name="SCENELINKIDS" val="2|3|4"/>
  <p:tag name="ANIMSTRING" val="02709c6abab1641ee68541bcea64ac8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0938406"/>
  <p:tag name="SCENECOLOR-TEXT" val="Color_Theme"/>
  <p:tag name="SCENECOLOR-TEXT-VALUE" val="1"/>
  <p:tag name="RESOURCEID" val="636619342730968408"/>
  <p:tag name="SCENEID" val="Unkown"/>
  <p:tag name="SCENELINKIDS" val="2|3|4"/>
  <p:tag name="ANIMSTRING" val="02709c6abab1641ee68541bcea64ac8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18977722"/>
  <p:tag name="RESOURCEID" val="636619342718997724"/>
  <p:tag name="SCENEID" val="Unkown"/>
  <p:tag name="SCENELINKIDS" val="2|3|4|5"/>
  <p:tag name="ANIMSTRING" val="41875bf3d89c5e32899c2d8aa27d277f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1588444"/>
  <p:tag name="SCENECOLOR-TEXT" val="Color_Theme"/>
  <p:tag name="SCENECOLOR-TEXT-VALUE" val="2"/>
  <p:tag name="RESOURCEID" val="636619342731628446"/>
  <p:tag name="SCENEID" val="Unkown"/>
  <p:tag name="SCENELINKIDS" val="2|3|4|5"/>
  <p:tag name="ANIMSTRING" val="5afff9f7022dd2c27160cf7ea7df2da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1588444"/>
  <p:tag name="SCENECOLOR-TEXT" val="Color_Theme"/>
  <p:tag name="SCENECOLOR-TEXT-VALUE" val="3"/>
  <p:tag name="RESOURCEID" val="636619342731628446"/>
  <p:tag name="SCENEID" val="Unkown"/>
  <p:tag name="SCENELINKIDS" val="2|3|4|5"/>
  <p:tag name="ANIMSTRING" val="5afff9f7022dd2c27160cf7ea7df2da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31588444"/>
  <p:tag name="SCENECOLOR-TEXT" val="Color_Theme"/>
  <p:tag name="SCENECOLOR-TEXT-VALUE" val="1"/>
  <p:tag name="RESOURCEID" val="636619342731628446"/>
  <p:tag name="SCENEID" val="Unkown"/>
  <p:tag name="SCENELINKIDS" val="2|3|4|5"/>
  <p:tag name="ANIMSTRING" val="5afff9f7022dd2c27160cf7ea7df2da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1588444"/>
  <p:tag name="SCENECOLOR-TEXT" val="Color_Theme"/>
  <p:tag name="SCENECOLOR-TEXT-VALUE" val="1"/>
  <p:tag name="RESOURCEID" val="636619342731628446"/>
  <p:tag name="SCENEID" val="Unkown"/>
  <p:tag name="SCENELINKIDS" val="2|3|4|5"/>
  <p:tag name="ANIMSTRING" val="5afff9f7022dd2c27160cf7ea7df2da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2318485"/>
  <p:tag name="SCENECOLOR-TEXT" val="Color_Theme"/>
  <p:tag name="SCENECOLOR-TEXT-VALUE" val="2"/>
  <p:tag name="RESOURCEID" val="636619342732358488"/>
  <p:tag name="SCENEID" val="Unkown"/>
  <p:tag name="SCENELINKIDS" val="2|3|4|5"/>
  <p:tag name="ANIMSTRING" val="5afff9f7022dd2c27160cf7ea7df2da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2318485"/>
  <p:tag name="SCENECOLOR-TEXT" val="Color_Theme"/>
  <p:tag name="SCENECOLOR-TEXT-VALUE" val="3"/>
  <p:tag name="RESOURCEID" val="636619342732358488"/>
  <p:tag name="SCENEID" val="Unkown"/>
  <p:tag name="SCENELINKIDS" val="2|3|4|5"/>
  <p:tag name="ANIMSTRING" val="5afff9f7022dd2c27160cf7ea7df2da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32318485"/>
  <p:tag name="SCENECOLOR-TEXT" val="Color_Theme"/>
  <p:tag name="SCENECOLOR-TEXT-VALUE" val="1"/>
  <p:tag name="RESOURCEID" val="636619342732358488"/>
  <p:tag name="SCENEID" val="Unkown"/>
  <p:tag name="SCENELINKIDS" val="2|3|4|5"/>
  <p:tag name="ANIMSTRING" val="5afff9f7022dd2c27160cf7ea7df2da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2318485"/>
  <p:tag name="SCENECOLOR-TEXT" val="Color_Theme"/>
  <p:tag name="SCENECOLOR-TEXT-VALUE" val="1"/>
  <p:tag name="RESOURCEID" val="636619342732358488"/>
  <p:tag name="SCENEID" val="Unkown"/>
  <p:tag name="SCENELINKIDS" val="2|3|4|5"/>
  <p:tag name="ANIMSTRING" val="5afff9f7022dd2c27160cf7ea7df2da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18977722"/>
  <p:tag name="RESOURCEID" val="636619342718997724"/>
  <p:tag name="SCENEID" val="Unkown"/>
  <p:tag name="SCENELINKIDS" val="2|3|4|5"/>
  <p:tag name="ANIMSTRING" val="41875bf3d89c5e32899c2d8aa27d277f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2608502"/>
  <p:tag name="SCENECOLOR-TEXT" val="Color_Theme"/>
  <p:tag name="SCENECOLOR-TEXT-VALUE" val="2"/>
  <p:tag name="RESOURCEID" val="636619342732638504"/>
  <p:tag name="SCENEID" val="Unkown"/>
  <p:tag name="SCENELINKIDS" val="2|3|4"/>
  <p:tag name="ANIMSTRING" val="02709c6abab1641ee68541bcea64ac8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2608502"/>
  <p:tag name="SCENECOLOR-TEXT" val="Color_Theme"/>
  <p:tag name="SCENECOLOR-TEXT-VALUE" val="3"/>
  <p:tag name="RESOURCEID" val="636619342732638504"/>
  <p:tag name="SCENEID" val="Unkown"/>
  <p:tag name="SCENELINKIDS" val="2|3|4"/>
  <p:tag name="ANIMSTRING" val="02709c6abab1641ee68541bcea64ac8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2608502"/>
  <p:tag name="SCENECOLOR-TEXT" val="Color_Theme"/>
  <p:tag name="SCENECOLOR-TEXT-VALUE" val="1"/>
  <p:tag name="RESOURCEID" val="636619342732638504"/>
  <p:tag name="SCENEID" val="Unkown"/>
  <p:tag name="SCENELINKIDS" val="2|3|4"/>
  <p:tag name="ANIMSTRING" val="02709c6abab1641ee68541bcea64ac84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3188535"/>
  <p:tag name="SCENECOLOR-TEXT" val="Color_Theme"/>
  <p:tag name="SCENECOLOR-TEXT-VALUE" val="2"/>
  <p:tag name="RESOURCEID" val="636619342733258539"/>
  <p:tag name="SCENEID" val="Unkown"/>
  <p:tag name="SCENELINKIDS" val="2|3|4|5"/>
  <p:tag name="ANIMSTRING" val="5afff9f7022dd2c27160cf7ea7df2da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3188535"/>
  <p:tag name="SCENECOLOR-TEXT" val="Color_Theme"/>
  <p:tag name="SCENECOLOR-TEXT-VALUE" val="3"/>
  <p:tag name="RESOURCEID" val="636619342733258539"/>
  <p:tag name="SCENEID" val="Unkown"/>
  <p:tag name="SCENELINKIDS" val="2|3|4|5"/>
  <p:tag name="ANIMSTRING" val="5afff9f7022dd2c27160cf7ea7df2da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33188535"/>
  <p:tag name="SCENECOLOR-TEXT" val="Color_Theme"/>
  <p:tag name="SCENECOLOR-TEXT-VALUE" val="1"/>
  <p:tag name="RESOURCEID" val="636619342733258539"/>
  <p:tag name="SCENEID" val="Unkown"/>
  <p:tag name="SCENELINKIDS" val="2|3|4|5"/>
  <p:tag name="ANIMSTRING" val="5afff9f7022dd2c27160cf7ea7df2da4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3188535"/>
  <p:tag name="SCENECOLOR-TEXT" val="Color_Theme"/>
  <p:tag name="SCENECOLOR-TEXT-VALUE" val="1"/>
  <p:tag name="RESOURCEID" val="636619342733258539"/>
  <p:tag name="SCENEID" val="Unkown"/>
  <p:tag name="SCENELINKIDS" val="2|3|4|5"/>
  <p:tag name="ANIMSTRING" val="5afff9f7022dd2c27160cf7ea7df2da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18977722"/>
  <p:tag name="RESOURCEID" val="636619342718997724"/>
  <p:tag name="SCENEID" val="Unkown"/>
  <p:tag name="SCENELINKIDS" val="2|3|4|5"/>
  <p:tag name="ANIMSTRING" val="41875bf3d89c5e32899c2d8aa27d277f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3538555"/>
  <p:tag name="SCENECOLOR-TEXT" val="Color_Theme"/>
  <p:tag name="SCENECOLOR-TEXT-VALUE" val="2"/>
  <p:tag name="RESOURCEID" val="636619342733568557"/>
  <p:tag name="SCENEID" val="Unkown"/>
  <p:tag name="SCENELINKIDS" val="2|3|4"/>
  <p:tag name="ANIMSTRING" val="02709c6abab1641ee68541bcea64ac8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3538555"/>
  <p:tag name="SCENECOLOR-TEXT" val="Color_Theme"/>
  <p:tag name="SCENECOLOR-TEXT-VALUE" val="3"/>
  <p:tag name="RESOURCEID" val="636619342733568557"/>
  <p:tag name="SCENEID" val="Unkown"/>
  <p:tag name="SCENELINKIDS" val="2|3|4"/>
  <p:tag name="ANIMSTRING" val="02709c6abab1641ee68541bcea64ac8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3538555"/>
  <p:tag name="SCENECOLOR-TEXT" val="Color_Theme"/>
  <p:tag name="SCENECOLOR-TEXT-VALUE" val="1"/>
  <p:tag name="RESOURCEID" val="636619342733568557"/>
  <p:tag name="SCENEID" val="Unkown"/>
  <p:tag name="SCENELINKIDS" val="2|3|4"/>
  <p:tag name="ANIMSTRING" val="02709c6abab1641ee68541bcea64ac84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4108588"/>
  <p:tag name="SCENECOLOR-TEXT" val="Color_Theme"/>
  <p:tag name="SCENECOLOR-TEXT-VALUE" val="2"/>
  <p:tag name="RESOURCEID" val="636619342734148590"/>
  <p:tag name="SCENEID" val="Unkown"/>
  <p:tag name="SCENELINKIDS" val="2|3|4|5"/>
  <p:tag name="ANIMSTRING" val="5afff9f7022dd2c27160cf7ea7df2da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4108588"/>
  <p:tag name="SCENECOLOR-TEXT" val="Color_Theme"/>
  <p:tag name="SCENECOLOR-TEXT-VALUE" val="3"/>
  <p:tag name="RESOURCEID" val="636619342734148590"/>
  <p:tag name="SCENEID" val="Unkown"/>
  <p:tag name="SCENELINKIDS" val="2|3|4|5"/>
  <p:tag name="ANIMSTRING" val="5afff9f7022dd2c27160cf7ea7df2da4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34108588"/>
  <p:tag name="SCENECOLOR-TEXT" val="Color_Theme"/>
  <p:tag name="SCENECOLOR-TEXT-VALUE" val="1"/>
  <p:tag name="RESOURCEID" val="636619342734148590"/>
  <p:tag name="SCENEID" val="Unkown"/>
  <p:tag name="SCENELINKIDS" val="2|3|4|5"/>
  <p:tag name="ANIMSTRING" val="5afff9f7022dd2c27160cf7ea7df2da4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4108588"/>
  <p:tag name="SCENECOLOR-TEXT" val="Color_Theme"/>
  <p:tag name="SCENECOLOR-TEXT-VALUE" val="1"/>
  <p:tag name="RESOURCEID" val="636619342734148590"/>
  <p:tag name="SCENEID" val="Unkown"/>
  <p:tag name="SCENELINKIDS" val="2|3|4|5"/>
  <p:tag name="ANIMSTRING" val="5afff9f7022dd2c27160cf7ea7df2da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4758625"/>
  <p:tag name="SCENECOLOR-TEXT" val="Color_Theme"/>
  <p:tag name="SCENECOLOR-TEXT-VALUE" val="2"/>
  <p:tag name="RESOURCEID" val="636619342734788627"/>
  <p:tag name="SCENEID" val="Unkown"/>
  <p:tag name="SCENELINKIDS" val="2|3|4|5"/>
  <p:tag name="ANIMSTRING" val="5afff9f7022dd2c27160cf7ea7df2da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18977722"/>
  <p:tag name="RESOURCEID" val="636619342718997724"/>
  <p:tag name="SCENEID" val="Unkown"/>
  <p:tag name="SCENELINKIDS" val="2|3|4|5"/>
  <p:tag name="ANIMSTRING" val="41875bf3d89c5e32899c2d8aa27d277f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4758625"/>
  <p:tag name="SCENECOLOR-TEXT" val="Color_Theme"/>
  <p:tag name="SCENECOLOR-TEXT-VALUE" val="3"/>
  <p:tag name="RESOURCEID" val="636619342734788627"/>
  <p:tag name="SCENEID" val="Unkown"/>
  <p:tag name="SCENELINKIDS" val="2|3|4|5"/>
  <p:tag name="ANIMSTRING" val="5afff9f7022dd2c27160cf7ea7df2da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34758625"/>
  <p:tag name="SCENECOLOR-TEXT" val="Color_Theme"/>
  <p:tag name="SCENECOLOR-TEXT-VALUE" val="1"/>
  <p:tag name="RESOURCEID" val="636619342734788627"/>
  <p:tag name="SCENEID" val="Unkown"/>
  <p:tag name="SCENELINKIDS" val="2|3|4|5"/>
  <p:tag name="ANIMSTRING" val="5afff9f7022dd2c27160cf7ea7df2da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4758625"/>
  <p:tag name="SCENECOLOR-TEXT" val="Color_Theme"/>
  <p:tag name="SCENECOLOR-TEXT-VALUE" val="1"/>
  <p:tag name="RESOURCEID" val="636619342734788627"/>
  <p:tag name="SCENEID" val="Unkown"/>
  <p:tag name="SCENELINKIDS" val="2|3|4|5"/>
  <p:tag name="ANIMSTRING" val="5afff9f7022dd2c27160cf7ea7df2da4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35168648"/>
  <p:tag name="RESOURCEID" val="636619342735188650"/>
  <p:tag name="SCENEID" val="Unkown"/>
  <p:tag name="SCENELINKIDS" val="2|3|4|5"/>
  <p:tag name="ANIMSTRING" val="41875bf3d89c5e32899c2d8aa27d277f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5168648"/>
  <p:tag name="RESOURCEID" val="636619342735188650"/>
  <p:tag name="SCENEID" val="Unkown"/>
  <p:tag name="SCENELINKIDS" val="2|3|4|5"/>
  <p:tag name="ANIMSTRING" val="41875bf3d89c5e32899c2d8aa27d277f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5168648"/>
  <p:tag name="RESOURCEID" val="636619342735188650"/>
  <p:tag name="SCENEID" val="Unkown"/>
  <p:tag name="SCENELINKIDS" val="2|3|4|5"/>
  <p:tag name="ANIMSTRING" val="41875bf3d89c5e32899c2d8aa27d277f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5168648"/>
  <p:tag name="RESOURCEID" val="636619342735188650"/>
  <p:tag name="SCENEID" val="Unkown"/>
  <p:tag name="SCENELINKIDS" val="2|3|4|5"/>
  <p:tag name="ANIMSTRING" val="41875bf3d89c5e32899c2d8aa27d277f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5798684"/>
  <p:tag name="SCENECOLOR-TEXT" val="Color_Theme"/>
  <p:tag name="SCENECOLOR-TEXT-VALUE" val="2"/>
  <p:tag name="RESOURCEID" val="636619342735838687"/>
  <p:tag name="SCENEID" val="Unkown"/>
  <p:tag name="SCENELINKIDS" val="2|3|4|5"/>
  <p:tag name="ANIMSTRING" val="5afff9f7022dd2c27160cf7ea7df2da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5798684"/>
  <p:tag name="SCENECOLOR-TEXT" val="Color_Theme"/>
  <p:tag name="SCENECOLOR-TEXT-VALUE" val="3"/>
  <p:tag name="RESOURCEID" val="636619342735838687"/>
  <p:tag name="SCENEID" val="Unkown"/>
  <p:tag name="SCENELINKIDS" val="2|3|4|5"/>
  <p:tag name="ANIMSTRING" val="5afff9f7022dd2c27160cf7ea7df2da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35798684"/>
  <p:tag name="SCENECOLOR-TEXT" val="Color_Theme"/>
  <p:tag name="SCENECOLOR-TEXT-VALUE" val="1"/>
  <p:tag name="RESOURCEID" val="636619342735838687"/>
  <p:tag name="SCENEID" val="Unkown"/>
  <p:tag name="SCENELINKIDS" val="2|3|4|5"/>
  <p:tag name="ANIMSTRING" val="5afff9f7022dd2c27160cf7ea7df2da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5798684"/>
  <p:tag name="SCENECOLOR-TEXT" val="Color_Theme"/>
  <p:tag name="SCENECOLOR-TEXT-VALUE" val="1"/>
  <p:tag name="RESOURCEID" val="636619342735838687"/>
  <p:tag name="SCENEID" val="Unkown"/>
  <p:tag name="SCENELINKIDS" val="2|3|4|5"/>
  <p:tag name="ANIMSTRING" val="5afff9f7022dd2c27160cf7ea7df2da4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6398719"/>
  <p:tag name="SCENECOLOR-TEXT" val="Color_Theme"/>
  <p:tag name="SCENECOLOR-TEXT-VALUE" val="2"/>
  <p:tag name="RESOURCEID" val="636619342736438721"/>
  <p:tag name="SCENEID" val="Unkown"/>
  <p:tag name="SCENELINKIDS" val="2|3|4|5"/>
  <p:tag name="ANIMSTRING" val="5afff9f7022dd2c27160cf7ea7df2da4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6398719"/>
  <p:tag name="SCENECOLOR-TEXT" val="Color_Theme"/>
  <p:tag name="SCENECOLOR-TEXT-VALUE" val="3"/>
  <p:tag name="RESOURCEID" val="636619342736438721"/>
  <p:tag name="SCENEID" val="Unkown"/>
  <p:tag name="SCENELINKIDS" val="2|3|4|5"/>
  <p:tag name="ANIMSTRING" val="5afff9f7022dd2c27160cf7ea7df2da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36398719"/>
  <p:tag name="SCENECOLOR-TEXT" val="Color_Theme"/>
  <p:tag name="SCENECOLOR-TEXT-VALUE" val="1"/>
  <p:tag name="RESOURCEID" val="636619342736438721"/>
  <p:tag name="SCENEID" val="Unkown"/>
  <p:tag name="SCENELINKIDS" val="2|3|4|5"/>
  <p:tag name="ANIMSTRING" val="5afff9f7022dd2c27160cf7ea7df2da4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6398719"/>
  <p:tag name="SCENECOLOR-TEXT" val="Color_Theme"/>
  <p:tag name="SCENECOLOR-TEXT-VALUE" val="1"/>
  <p:tag name="RESOURCEID" val="636619342736438721"/>
  <p:tag name="SCENEID" val="Unkown"/>
  <p:tag name="SCENELINKIDS" val="2|3|4|5"/>
  <p:tag name="ANIMSTRING" val="5afff9f7022dd2c27160cf7ea7df2da4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36758739"/>
  <p:tag name="RESOURCEID" val="636619342736778741"/>
  <p:tag name="SCENEID" val="Unkown"/>
  <p:tag name="SCENELINKIDS" val="2|3|4|5"/>
  <p:tag name="ANIMSTRING" val="41875bf3d89c5e32899c2d8aa27d277f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0477808"/>
  <p:tag name="SCENECOLOR-TEXT" val="Color_Theme"/>
  <p:tag name="SCENECOLOR-TEXT-VALUE" val="2"/>
  <p:tag name="RESOURCEID" val="636619342720537812"/>
  <p:tag name="SCENEID" val="Unkown"/>
  <p:tag name="SCENELINKIDS" val="2|3|4|5"/>
  <p:tag name="ANIMSTRING" val="5afff9f7022dd2c27160cf7ea7df2da4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6758739"/>
  <p:tag name="RESOURCEID" val="636619342736778741"/>
  <p:tag name="SCENEID" val="Unkown"/>
  <p:tag name="SCENELINKIDS" val="2|3|4|5"/>
  <p:tag name="ANIMSTRING" val="41875bf3d89c5e32899c2d8aa27d277f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6758739"/>
  <p:tag name="RESOURCEID" val="636619342736778741"/>
  <p:tag name="SCENEID" val="Unkown"/>
  <p:tag name="SCENELINKIDS" val="2|3|4|5"/>
  <p:tag name="ANIMSTRING" val="41875bf3d89c5e32899c2d8aa27d277f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6758739"/>
  <p:tag name="RESOURCEID" val="636619342736778741"/>
  <p:tag name="SCENEID" val="Unkown"/>
  <p:tag name="SCENELINKIDS" val="2|3|4|5"/>
  <p:tag name="ANIMSTRING" val="41875bf3d89c5e32899c2d8aa27d277f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37038755"/>
  <p:tag name="RESOURCEID" val="636619342737048756"/>
  <p:tag name="SCENEID" val="Unkown"/>
  <p:tag name="SCENELINKIDS" val="2|3|4|5"/>
  <p:tag name="ANIMSTRING" val="41875bf3d89c5e32899c2d8aa27d277f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7038755"/>
  <p:tag name="RESOURCEID" val="636619342737048756"/>
  <p:tag name="SCENEID" val="Unkown"/>
  <p:tag name="SCENELINKIDS" val="2|3|4|5"/>
  <p:tag name="ANIMSTRING" val="41875bf3d89c5e32899c2d8aa27d277f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7038755"/>
  <p:tag name="RESOURCEID" val="636619342737048756"/>
  <p:tag name="SCENEID" val="Unkown"/>
  <p:tag name="SCENELINKIDS" val="2|3|4|5"/>
  <p:tag name="ANIMSTRING" val="41875bf3d89c5e32899c2d8aa27d277f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7038755"/>
  <p:tag name="RESOURCEID" val="636619342737048756"/>
  <p:tag name="SCENEID" val="Unkown"/>
  <p:tag name="SCENELINKIDS" val="2|3|4|5"/>
  <p:tag name="ANIMSTRING" val="41875bf3d89c5e32899c2d8aa27d277f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7328772"/>
  <p:tag name="SCENECOLOR-TEXT" val="Color_Theme"/>
  <p:tag name="SCENECOLOR-TEXT-VALUE" val="2"/>
  <p:tag name="RESOURCEID" val="636619342737348773"/>
  <p:tag name="SCENEID" val="Unkown"/>
  <p:tag name="SCENELINKIDS" val="2|3|4"/>
  <p:tag name="ANIMSTRING" val="02709c6abab1641ee68541bcea64ac8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0477808"/>
  <p:tag name="SCENECOLOR-TEXT" val="Color_Theme"/>
  <p:tag name="SCENECOLOR-TEXT-VALUE" val="3"/>
  <p:tag name="RESOURCEID" val="636619342720537812"/>
  <p:tag name="SCENEID" val="Unkown"/>
  <p:tag name="SCENELINKIDS" val="2|3|4|5"/>
  <p:tag name="ANIMSTRING" val="5afff9f7022dd2c27160cf7ea7df2da4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7328772"/>
  <p:tag name="SCENECOLOR-TEXT" val="Color_Theme"/>
  <p:tag name="SCENECOLOR-TEXT-VALUE" val="3"/>
  <p:tag name="RESOURCEID" val="636619342737348773"/>
  <p:tag name="SCENEID" val="Unkown"/>
  <p:tag name="SCENELINKIDS" val="2|3|4"/>
  <p:tag name="ANIMSTRING" val="02709c6abab1641ee68541bcea64ac84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7328772"/>
  <p:tag name="SCENECOLOR-TEXT" val="Color_Theme"/>
  <p:tag name="SCENECOLOR-TEXT-VALUE" val="1"/>
  <p:tag name="RESOURCEID" val="636619342737348773"/>
  <p:tag name="SCENEID" val="Unkown"/>
  <p:tag name="SCENELINKIDS" val="2|3|4"/>
  <p:tag name="ANIMSTRING" val="02709c6abab1641ee68541bcea64ac84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7558785"/>
  <p:tag name="SCENECOLOR-TEXT" val="Color_Theme"/>
  <p:tag name="SCENECOLOR-TEXT-VALUE" val="2"/>
  <p:tag name="RESOURCEID" val="636619342737598787"/>
  <p:tag name="SCENEID" val="Unkown"/>
  <p:tag name="SCENELINKIDS" val="2|3|4"/>
  <p:tag name="ANIMSTRING" val="02709c6abab1641ee68541bcea64ac84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7558785"/>
  <p:tag name="SCENECOLOR-TEXT" val="Color_Theme"/>
  <p:tag name="SCENECOLOR-TEXT-VALUE" val="3"/>
  <p:tag name="RESOURCEID" val="636619342737598787"/>
  <p:tag name="SCENEID" val="Unkown"/>
  <p:tag name="SCENELINKIDS" val="2|3|4"/>
  <p:tag name="ANIMSTRING" val="02709c6abab1641ee68541bcea64ac84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7558785"/>
  <p:tag name="SCENECOLOR-TEXT" val="Color_Theme"/>
  <p:tag name="SCENECOLOR-TEXT-VALUE" val="1"/>
  <p:tag name="RESOURCEID" val="636619342737598787"/>
  <p:tag name="SCENEID" val="Unkown"/>
  <p:tag name="SCENELINKIDS" val="2|3|4"/>
  <p:tag name="ANIMSTRING" val="02709c6abab1641ee68541bcea64ac84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8128818"/>
  <p:tag name="SCENECOLOR-TEXT" val="Color_Theme"/>
  <p:tag name="SCENECOLOR-TEXT-VALUE" val="2"/>
  <p:tag name="RESOURCEID" val="636619342738158819"/>
  <p:tag name="SCENEID" val="Unkown"/>
  <p:tag name="SCENELINKIDS" val="2|3|4|5"/>
  <p:tag name="ANIMSTRING" val="5afff9f7022dd2c27160cf7ea7df2da4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8128818"/>
  <p:tag name="SCENECOLOR-TEXT" val="Color_Theme"/>
  <p:tag name="SCENECOLOR-TEXT-VALUE" val="3"/>
  <p:tag name="RESOURCEID" val="636619342738158819"/>
  <p:tag name="SCENEID" val="Unkown"/>
  <p:tag name="SCENELINKIDS" val="2|3|4|5"/>
  <p:tag name="ANIMSTRING" val="5afff9f7022dd2c27160cf7ea7df2da4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38128818"/>
  <p:tag name="SCENECOLOR-TEXT" val="Color_Theme"/>
  <p:tag name="SCENECOLOR-TEXT-VALUE" val="1"/>
  <p:tag name="RESOURCEID" val="636619342738158819"/>
  <p:tag name="SCENEID" val="Unkown"/>
  <p:tag name="SCENELINKIDS" val="2|3|4|5"/>
  <p:tag name="ANIMSTRING" val="5afff9f7022dd2c27160cf7ea7df2da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20477808"/>
  <p:tag name="SCENECOLOR-TEXT" val="Color_Theme"/>
  <p:tag name="SCENECOLOR-TEXT-VALUE" val="1"/>
  <p:tag name="RESOURCEID" val="636619342720537812"/>
  <p:tag name="SCENEID" val="Unkown"/>
  <p:tag name="SCENELINKIDS" val="2|3|4|5"/>
  <p:tag name="ANIMSTRING" val="5afff9f7022dd2c27160cf7ea7df2da4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8128818"/>
  <p:tag name="SCENECOLOR-TEXT" val="Color_Theme"/>
  <p:tag name="SCENECOLOR-TEXT-VALUE" val="1"/>
  <p:tag name="RESOURCEID" val="636619342738158819"/>
  <p:tag name="SCENEID" val="Unkown"/>
  <p:tag name="SCENELINKIDS" val="2|3|4|5"/>
  <p:tag name="ANIMSTRING" val="5afff9f7022dd2c27160cf7ea7df2da4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8598845"/>
  <p:tag name="SCENECOLOR-TEXT" val="Color_Theme"/>
  <p:tag name="SCENECOLOR-TEXT-VALUE" val="2"/>
  <p:tag name="RESOURCEID" val="636619342738628846"/>
  <p:tag name="SCENEID" val="Unkown"/>
  <p:tag name="SCENELINKIDS" val="2|3|4"/>
  <p:tag name="ANIMSTRING" val="02709c6abab1641ee68541bcea64ac84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8598845"/>
  <p:tag name="SCENECOLOR-TEXT" val="Color_Theme"/>
  <p:tag name="SCENECOLOR-TEXT-VALUE" val="3"/>
  <p:tag name="RESOURCEID" val="636619342738628846"/>
  <p:tag name="SCENEID" val="Unkown"/>
  <p:tag name="SCENELINKIDS" val="2|3|4"/>
  <p:tag name="ANIMSTRING" val="02709c6abab1641ee68541bcea64ac84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8598845"/>
  <p:tag name="SCENECOLOR-TEXT" val="Color_Theme"/>
  <p:tag name="SCENECOLOR-TEXT-VALUE" val="1"/>
  <p:tag name="RESOURCEID" val="636619342738628846"/>
  <p:tag name="SCENEID" val="Unkown"/>
  <p:tag name="SCENELINKIDS" val="2|3|4"/>
  <p:tag name="ANIMSTRING" val="02709c6abab1641ee68541bcea64ac84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8888861"/>
  <p:tag name="SCENECOLOR-TEXT" val="Color_Theme"/>
  <p:tag name="SCENECOLOR-TEXT-VALUE" val="2"/>
  <p:tag name="RESOURCEID" val="636619342738918863"/>
  <p:tag name="SCENEID" val="Unkown"/>
  <p:tag name="SCENELINKIDS" val="2|3|4"/>
  <p:tag name="ANIMSTRING" val="02709c6abab1641ee68541bcea64ac84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8888861"/>
  <p:tag name="SCENECOLOR-TEXT" val="Color_Theme"/>
  <p:tag name="SCENECOLOR-TEXT-VALUE" val="3"/>
  <p:tag name="RESOURCEID" val="636619342738918863"/>
  <p:tag name="SCENEID" val="Unkown"/>
  <p:tag name="SCENELINKIDS" val="2|3|4"/>
  <p:tag name="ANIMSTRING" val="02709c6abab1641ee68541bcea64ac84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8888861"/>
  <p:tag name="SCENECOLOR-TEXT" val="Color_Theme"/>
  <p:tag name="SCENECOLOR-TEXT-VALUE" val="1"/>
  <p:tag name="RESOURCEID" val="636619342738918863"/>
  <p:tag name="SCENEID" val="Unkown"/>
  <p:tag name="SCENELINKIDS" val="2|3|4"/>
  <p:tag name="ANIMSTRING" val="02709c6abab1641ee68541bcea64ac84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18357687"/>
  <p:tag name="RESOURCEID" val="636619342718377688"/>
  <p:tag name="SCENEID" val="Unkown"/>
  <p:tag name="SCENELINKIDS" val="2|3|4|5"/>
  <p:tag name="ANIMSTRING" val="41875bf3d89c5e32899c2d8aa27d277f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0477808"/>
  <p:tag name="SCENECOLOR-TEXT" val="Color_Theme"/>
  <p:tag name="SCENECOLOR-TEXT-VALUE" val="1"/>
  <p:tag name="RESOURCEID" val="636619342720537812"/>
  <p:tag name="SCENEID" val="Unkown"/>
  <p:tag name="SCENELINKIDS" val="2|3|4|5"/>
  <p:tag name="ANIMSTRING" val="5afff9f7022dd2c27160cf7ea7df2da4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39148876"/>
  <p:tag name="RESOURCEID" val="636619342739158877"/>
  <p:tag name="SCENEID" val="Unkown"/>
  <p:tag name="SCENELINKIDS" val="2|3|4|5"/>
  <p:tag name="ANIMSTRING" val="41875bf3d89c5e32899c2d8aa27d277f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9148876"/>
  <p:tag name="RESOURCEID" val="636619342739158877"/>
  <p:tag name="SCENEID" val="Unkown"/>
  <p:tag name="SCENELINKIDS" val="2|3|4|5"/>
  <p:tag name="ANIMSTRING" val="41875bf3d89c5e32899c2d8aa27d277f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9148876"/>
  <p:tag name="RESOURCEID" val="636619342739158877"/>
  <p:tag name="SCENEID" val="Unkown"/>
  <p:tag name="SCENELINKIDS" val="2|3|4|5"/>
  <p:tag name="ANIMSTRING" val="41875bf3d89c5e32899c2d8aa27d277f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9148876"/>
  <p:tag name="RESOURCEID" val="636619342739158877"/>
  <p:tag name="SCENEID" val="Unkown"/>
  <p:tag name="SCENELINKIDS" val="2|3|4|5"/>
  <p:tag name="ANIMSTRING" val="41875bf3d89c5e32899c2d8aa27d277f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39548899"/>
  <p:tag name="SCENECOLOR-TEXT" val="Color_Theme"/>
  <p:tag name="SCENECOLOR-TEXT-VALUE" val="2"/>
  <p:tag name="RESOURCEID" val="636619342739578901"/>
  <p:tag name="SCENEID" val="Unkown"/>
  <p:tag name="SCENELINKIDS" val="2|3|4"/>
  <p:tag name="ANIMSTRING" val="02709c6abab1641ee68541bcea64ac84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39548899"/>
  <p:tag name="SCENECOLOR-TEXT" val="Color_Theme"/>
  <p:tag name="SCENECOLOR-TEXT-VALUE" val="3"/>
  <p:tag name="RESOURCEID" val="636619342739578901"/>
  <p:tag name="SCENEID" val="Unkown"/>
  <p:tag name="SCENELINKIDS" val="2|3|4"/>
  <p:tag name="ANIMSTRING" val="02709c6abab1641ee68541bcea64ac84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39548899"/>
  <p:tag name="SCENECOLOR-TEXT" val="Color_Theme"/>
  <p:tag name="SCENECOLOR-TEXT-VALUE" val="1"/>
  <p:tag name="RESOURCEID" val="636619342739578901"/>
  <p:tag name="SCENEID" val="Unkown"/>
  <p:tag name="SCENELINKIDS" val="2|3|4"/>
  <p:tag name="ANIMSTRING" val="02709c6abab1641ee68541bcea64ac8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39848916"/>
  <p:tag name="RESOURCEID" val="636619342739868917"/>
  <p:tag name="SCENEID" val="Unkown"/>
  <p:tag name="SCENELINKIDS" val="2|3|4|5"/>
  <p:tag name="ANIMSTRING" val="41875bf3d89c5e32899c2d8aa27d277f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9848916"/>
  <p:tag name="RESOURCEID" val="636619342739868917"/>
  <p:tag name="SCENEID" val="Unkown"/>
  <p:tag name="SCENELINKIDS" val="2|3|4|5"/>
  <p:tag name="ANIMSTRING" val="41875bf3d89c5e32899c2d8aa27d277f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9848916"/>
  <p:tag name="RESOURCEID" val="636619342739868917"/>
  <p:tag name="SCENEID" val="Unkown"/>
  <p:tag name="SCENELINKIDS" val="2|3|4|5"/>
  <p:tag name="ANIMSTRING" val="41875bf3d89c5e32899c2d8aa27d277f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39848916"/>
  <p:tag name="RESOURCEID" val="636619342739868917"/>
  <p:tag name="SCENEID" val="Unkown"/>
  <p:tag name="SCENELINKIDS" val="2|3|4|5"/>
  <p:tag name="ANIMSTRING" val="41875bf3d89c5e32899c2d8aa27d277f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0378946"/>
  <p:tag name="SCENECOLOR-TEXT" val="Color_Theme"/>
  <p:tag name="SCENECOLOR-TEXT-VALUE" val="2"/>
  <p:tag name="RESOURCEID" val="636619342740418949"/>
  <p:tag name="SCENEID" val="Unkown"/>
  <p:tag name="SCENELINKIDS" val="2|3|4|5"/>
  <p:tag name="ANIMSTRING" val="5afff9f7022dd2c27160cf7ea7df2da4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0378946"/>
  <p:tag name="SCENECOLOR-TEXT" val="Color_Theme"/>
  <p:tag name="SCENECOLOR-TEXT-VALUE" val="3"/>
  <p:tag name="RESOURCEID" val="636619342740418949"/>
  <p:tag name="SCENEID" val="Unkown"/>
  <p:tag name="SCENELINKIDS" val="2|3|4|5"/>
  <p:tag name="ANIMSTRING" val="5afff9f7022dd2c27160cf7ea7df2da4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40378946"/>
  <p:tag name="SCENECOLOR-TEXT" val="Color_Theme"/>
  <p:tag name="SCENECOLOR-TEXT-VALUE" val="1"/>
  <p:tag name="RESOURCEID" val="636619342740418949"/>
  <p:tag name="SCENEID" val="Unkown"/>
  <p:tag name="SCENELINKIDS" val="2|3|4|5"/>
  <p:tag name="ANIMSTRING" val="5afff9f7022dd2c27160cf7ea7df2da4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0378946"/>
  <p:tag name="SCENECOLOR-TEXT" val="Color_Theme"/>
  <p:tag name="SCENECOLOR-TEXT-VALUE" val="1"/>
  <p:tag name="RESOURCEID" val="636619342740418949"/>
  <p:tag name="SCENEID" val="Unkown"/>
  <p:tag name="SCENELINKIDS" val="2|3|4|5"/>
  <p:tag name="ANIMSTRING" val="5afff9f7022dd2c27160cf7ea7df2da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22677934"/>
  <p:tag name="RESOURCEID" val="636619342722697935"/>
  <p:tag name="SCENEID" val="Unkown"/>
  <p:tag name="SCENELINKIDS" val="2|3|4|5"/>
  <p:tag name="ANIMSTRING" val="97dc195e9db14a91331b8d825796bfd8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40718966"/>
  <p:tag name="RESOURCEID" val="636619342740738967"/>
  <p:tag name="SCENEID" val="Unkown"/>
  <p:tag name="SCENELINKIDS" val="2|3|4|5"/>
  <p:tag name="ANIMSTRING" val="41875bf3d89c5e32899c2d8aa27d277f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0718966"/>
  <p:tag name="RESOURCEID" val="636619342740738967"/>
  <p:tag name="SCENEID" val="Unkown"/>
  <p:tag name="SCENELINKIDS" val="2|3|4|5"/>
  <p:tag name="ANIMSTRING" val="41875bf3d89c5e32899c2d8aa27d277f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0718966"/>
  <p:tag name="RESOURCEID" val="636619342740738967"/>
  <p:tag name="SCENEID" val="Unkown"/>
  <p:tag name="SCENELINKIDS" val="2|3|4|5"/>
  <p:tag name="ANIMSTRING" val="41875bf3d89c5e32899c2d8aa27d277f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0718966"/>
  <p:tag name="RESOURCEID" val="636619342740738967"/>
  <p:tag name="SCENEID" val="Unkown"/>
  <p:tag name="SCENELINKIDS" val="2|3|4|5"/>
  <p:tag name="ANIMSTRING" val="41875bf3d89c5e32899c2d8aa27d277f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41078986"/>
  <p:tag name="RESOURCEID" val="636619342741098988"/>
  <p:tag name="SCENEID" val="Unkown"/>
  <p:tag name="SCENELINKIDS" val="2|3|4|5"/>
  <p:tag name="ANIMSTRING" val="41875bf3d89c5e32899c2d8aa27d277f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1078986"/>
  <p:tag name="RESOURCEID" val="636619342741098988"/>
  <p:tag name="SCENEID" val="Unkown"/>
  <p:tag name="SCENELINKIDS" val="2|3|4|5"/>
  <p:tag name="ANIMSTRING" val="41875bf3d89c5e32899c2d8aa27d277f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1078986"/>
  <p:tag name="RESOURCEID" val="636619342741098988"/>
  <p:tag name="SCENEID" val="Unkown"/>
  <p:tag name="SCENELINKIDS" val="2|3|4|5"/>
  <p:tag name="ANIMSTRING" val="41875bf3d89c5e32899c2d8aa27d277f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1078986"/>
  <p:tag name="RESOURCEID" val="636619342741098988"/>
  <p:tag name="SCENEID" val="Unkown"/>
  <p:tag name="SCENELINKIDS" val="2|3|4|5"/>
  <p:tag name="ANIMSTRING" val="41875bf3d89c5e32899c2d8aa27d277f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2677934"/>
  <p:tag name="RESOURCEID" val="636619342722697935"/>
  <p:tag name="SCENEID" val="Unkown"/>
  <p:tag name="SCENELINKIDS" val="2|3|4|5"/>
  <p:tag name="ANIMSTRING" val="97dc195e9db14a91331b8d825796bfd8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1619017"/>
  <p:tag name="SCENECOLOR-TEXT" val="Color_Theme"/>
  <p:tag name="SCENECOLOR-TEXT-VALUE" val="2"/>
  <p:tag name="RESOURCEID" val="636619342741659020"/>
  <p:tag name="SCENEID" val="Unkown"/>
  <p:tag name="SCENELINKIDS" val="2|3|4|5"/>
  <p:tag name="ANIMSTRING" val="5afff9f7022dd2c27160cf7ea7df2da4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1619017"/>
  <p:tag name="SCENECOLOR-TEXT" val="Color_Theme"/>
  <p:tag name="SCENECOLOR-TEXT-VALUE" val="3"/>
  <p:tag name="RESOURCEID" val="636619342741659020"/>
  <p:tag name="SCENEID" val="Unkown"/>
  <p:tag name="SCENELINKIDS" val="2|3|4|5"/>
  <p:tag name="ANIMSTRING" val="5afff9f7022dd2c27160cf7ea7df2da4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41619017"/>
  <p:tag name="SCENECOLOR-TEXT" val="Color_Theme"/>
  <p:tag name="SCENECOLOR-TEXT-VALUE" val="1"/>
  <p:tag name="RESOURCEID" val="636619342741659020"/>
  <p:tag name="SCENEID" val="Unkown"/>
  <p:tag name="SCENELINKIDS" val="2|3|4|5"/>
  <p:tag name="ANIMSTRING" val="5afff9f7022dd2c27160cf7ea7df2da4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1619017"/>
  <p:tag name="SCENECOLOR-TEXT" val="Color_Theme"/>
  <p:tag name="SCENECOLOR-TEXT-VALUE" val="1"/>
  <p:tag name="RESOURCEID" val="636619342741659020"/>
  <p:tag name="SCENEID" val="Unkown"/>
  <p:tag name="SCENELINKIDS" val="2|3|4|5"/>
  <p:tag name="ANIMSTRING" val="5afff9f7022dd2c27160cf7ea7df2da4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1959037"/>
  <p:tag name="SCENECOLOR-TEXT" val="Color_Theme"/>
  <p:tag name="SCENECOLOR-TEXT-VALUE" val="2"/>
  <p:tag name="RESOURCEID" val="636619342741999039"/>
  <p:tag name="SCENEID" val="Unkown"/>
  <p:tag name="SCENELINKIDS" val="2|3|4"/>
  <p:tag name="ANIMSTRING" val="02709c6abab1641ee68541bcea64ac84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1959037"/>
  <p:tag name="SCENECOLOR-TEXT" val="Color_Theme"/>
  <p:tag name="SCENECOLOR-TEXT-VALUE" val="3"/>
  <p:tag name="RESOURCEID" val="636619342741999039"/>
  <p:tag name="SCENEID" val="Unkown"/>
  <p:tag name="SCENELINKIDS" val="2|3|4"/>
  <p:tag name="ANIMSTRING" val="02709c6abab1641ee68541bcea64ac84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1959037"/>
  <p:tag name="SCENECOLOR-TEXT" val="Color_Theme"/>
  <p:tag name="SCENECOLOR-TEXT-VALUE" val="1"/>
  <p:tag name="RESOURCEID" val="636619342741999039"/>
  <p:tag name="SCENEID" val="Unkown"/>
  <p:tag name="SCENELINKIDS" val="2|3|4"/>
  <p:tag name="ANIMSTRING" val="02709c6abab1641ee68541bcea64ac84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2677934"/>
  <p:tag name="RESOURCEID" val="636619342722697935"/>
  <p:tag name="SCENEID" val="Unkown"/>
  <p:tag name="SCENELINKIDS" val="2|3|4|5"/>
  <p:tag name="ANIMSTRING" val="97dc195e9db14a91331b8d825796bfd8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2539070"/>
  <p:tag name="SCENECOLOR-TEXT" val="Color_Theme"/>
  <p:tag name="SCENECOLOR-TEXT-VALUE" val="2"/>
  <p:tag name="RESOURCEID" val="636619342742569072"/>
  <p:tag name="SCENEID" val="Unkown"/>
  <p:tag name="SCENELINKIDS" val="2|3|4|5"/>
  <p:tag name="ANIMSTRING" val="5afff9f7022dd2c27160cf7ea7df2da4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2539070"/>
  <p:tag name="SCENECOLOR-TEXT" val="Color_Theme"/>
  <p:tag name="SCENECOLOR-TEXT-VALUE" val="3"/>
  <p:tag name="RESOURCEID" val="636619342742569072"/>
  <p:tag name="SCENEID" val="Unkown"/>
  <p:tag name="SCENELINKIDS" val="2|3|4|5"/>
  <p:tag name="ANIMSTRING" val="5afff9f7022dd2c27160cf7ea7df2da4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42539070"/>
  <p:tag name="SCENECOLOR-TEXT" val="Color_Theme"/>
  <p:tag name="SCENECOLOR-TEXT-VALUE" val="1"/>
  <p:tag name="RESOURCEID" val="636619342742569072"/>
  <p:tag name="SCENEID" val="Unkown"/>
  <p:tag name="SCENELINKIDS" val="2|3|4|5"/>
  <p:tag name="ANIMSTRING" val="5afff9f7022dd2c27160cf7ea7df2da4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2539070"/>
  <p:tag name="SCENECOLOR-TEXT" val="Color_Theme"/>
  <p:tag name="SCENECOLOR-TEXT-VALUE" val="1"/>
  <p:tag name="RESOURCEID" val="636619342742569072"/>
  <p:tag name="SCENEID" val="Unkown"/>
  <p:tag name="SCENELINKIDS" val="2|3|4|5"/>
  <p:tag name="ANIMSTRING" val="5afff9f7022dd2c27160cf7ea7df2da4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3209108"/>
  <p:tag name="SCENECOLOR-TEXT" val="Color_Theme"/>
  <p:tag name="SCENECOLOR-TEXT-VALUE" val="2"/>
  <p:tag name="RESOURCEID" val="636619342743249111"/>
  <p:tag name="SCENEID" val="Unkown"/>
  <p:tag name="SCENELINKIDS" val="2|3|4|5"/>
  <p:tag name="ANIMSTRING" val="5afff9f7022dd2c27160cf7ea7df2da4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3209108"/>
  <p:tag name="SCENECOLOR-TEXT" val="Color_Theme"/>
  <p:tag name="SCENECOLOR-TEXT-VALUE" val="3"/>
  <p:tag name="RESOURCEID" val="636619342743249111"/>
  <p:tag name="SCENEID" val="Unkown"/>
  <p:tag name="SCENELINKIDS" val="2|3|4|5"/>
  <p:tag name="ANIMSTRING" val="5afff9f7022dd2c27160cf7ea7df2da4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43209108"/>
  <p:tag name="SCENECOLOR-TEXT" val="Color_Theme"/>
  <p:tag name="SCENECOLOR-TEXT-VALUE" val="1"/>
  <p:tag name="RESOURCEID" val="636619342743249111"/>
  <p:tag name="SCENEID" val="Unkown"/>
  <p:tag name="SCENELINKIDS" val="2|3|4|5"/>
  <p:tag name="ANIMSTRING" val="5afff9f7022dd2c27160cf7ea7df2da4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3209108"/>
  <p:tag name="SCENECOLOR-TEXT" val="Color_Theme"/>
  <p:tag name="SCENECOLOR-TEXT-VALUE" val="1"/>
  <p:tag name="RESOURCEID" val="636619342743249111"/>
  <p:tag name="SCENEID" val="Unkown"/>
  <p:tag name="SCENELINKIDS" val="2|3|4|5"/>
  <p:tag name="ANIMSTRING" val="5afff9f7022dd2c27160cf7ea7df2da4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2677934"/>
  <p:tag name="RESOURCEID" val="636619342722697935"/>
  <p:tag name="SCENEID" val="Unkown"/>
  <p:tag name="SCENELINKIDS" val="2|3|4|5"/>
  <p:tag name="ANIMSTRING" val="97dc195e9db14a91331b8d825796bfd8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43539127"/>
  <p:tag name="RESOURCEID" val="636619342743559128"/>
  <p:tag name="SCENEID" val="Unkown"/>
  <p:tag name="SCENELINKIDS" val="2|3|4|5"/>
  <p:tag name="ANIMSTRING" val="41875bf3d89c5e32899c2d8aa27d277f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3539127"/>
  <p:tag name="RESOURCEID" val="636619342743559128"/>
  <p:tag name="SCENEID" val="Unkown"/>
  <p:tag name="SCENELINKIDS" val="2|3|4|5"/>
  <p:tag name="ANIMSTRING" val="41875bf3d89c5e32899c2d8aa27d277f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3539127"/>
  <p:tag name="RESOURCEID" val="636619342743559128"/>
  <p:tag name="SCENEID" val="Unkown"/>
  <p:tag name="SCENELINKIDS" val="2|3|4|5"/>
  <p:tag name="ANIMSTRING" val="41875bf3d89c5e32899c2d8aa27d277f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3539127"/>
  <p:tag name="RESOURCEID" val="636619342743559128"/>
  <p:tag name="SCENEID" val="Unkown"/>
  <p:tag name="SCENELINKIDS" val="2|3|4|5"/>
  <p:tag name="ANIMSTRING" val="41875bf3d89c5e32899c2d8aa27d277f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43849145"/>
  <p:tag name="RESOURCEID" val="636619342743869146"/>
  <p:tag name="SCENEID" val="Unkown"/>
  <p:tag name="SCENELINKIDS" val="2|3|4|5"/>
  <p:tag name="ANIMSTRING" val="41875bf3d89c5e32899c2d8aa27d277f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3849145"/>
  <p:tag name="RESOURCEID" val="636619342743869146"/>
  <p:tag name="SCENEID" val="Unkown"/>
  <p:tag name="SCENELINKIDS" val="2|3|4|5"/>
  <p:tag name="ANIMSTRING" val="41875bf3d89c5e32899c2d8aa27d277f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3849145"/>
  <p:tag name="RESOURCEID" val="636619342743869146"/>
  <p:tag name="SCENEID" val="Unkown"/>
  <p:tag name="SCENELINKIDS" val="2|3|4|5"/>
  <p:tag name="ANIMSTRING" val="41875bf3d89c5e32899c2d8aa27d277f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3849145"/>
  <p:tag name="RESOURCEID" val="636619342743869146"/>
  <p:tag name="SCENEID" val="Unkown"/>
  <p:tag name="SCENELINKIDS" val="2|3|4|5"/>
  <p:tag name="ANIMSTRING" val="41875bf3d89c5e32899c2d8aa27d277f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4479181"/>
  <p:tag name="SCENECOLOR-TEXT" val="Color_Theme"/>
  <p:tag name="SCENECOLOR-TEXT-VALUE" val="2"/>
  <p:tag name="RESOURCEID" val="636619342744509183"/>
  <p:tag name="SCENEID" val="Unkown"/>
  <p:tag name="SCENELINKIDS" val="2|3|4|5"/>
  <p:tag name="ANIMSTRING" val="5afff9f7022dd2c27160cf7ea7df2da4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4479181"/>
  <p:tag name="SCENECOLOR-TEXT" val="Color_Theme"/>
  <p:tag name="SCENECOLOR-TEXT-VALUE" val="3"/>
  <p:tag name="RESOURCEID" val="636619342744509183"/>
  <p:tag name="SCENEID" val="Unkown"/>
  <p:tag name="SCENELINKIDS" val="2|3|4|5"/>
  <p:tag name="ANIMSTRING" val="5afff9f7022dd2c27160cf7ea7df2da4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44479181"/>
  <p:tag name="SCENECOLOR-TEXT" val="Color_Theme"/>
  <p:tag name="SCENECOLOR-TEXT-VALUE" val="1"/>
  <p:tag name="RESOURCEID" val="636619342744509183"/>
  <p:tag name="SCENEID" val="Unkown"/>
  <p:tag name="SCENELINKIDS" val="2|3|4|5"/>
  <p:tag name="ANIMSTRING" val="5afff9f7022dd2c27160cf7ea7df2da4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4479181"/>
  <p:tag name="SCENECOLOR-TEXT" val="Color_Theme"/>
  <p:tag name="SCENECOLOR-TEXT-VALUE" val="1"/>
  <p:tag name="RESOURCEID" val="636619342744509183"/>
  <p:tag name="SCENEID" val="Unkown"/>
  <p:tag name="SCENELINKIDS" val="2|3|4|5"/>
  <p:tag name="ANIMSTRING" val="5afff9f7022dd2c27160cf7ea7df2da4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4759197"/>
  <p:tag name="SCENECOLOR-TEXT" val="Color_Theme"/>
  <p:tag name="SCENECOLOR-TEXT-VALUE" val="2"/>
  <p:tag name="RESOURCEID" val="636619342744779198"/>
  <p:tag name="SCENEID" val="Unkown"/>
  <p:tag name="SCENELINKIDS" val="2|3|4"/>
  <p:tag name="ANIMSTRING" val="02709c6abab1641ee68541bcea64ac84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4759197"/>
  <p:tag name="SCENECOLOR-TEXT" val="Color_Theme"/>
  <p:tag name="SCENECOLOR-TEXT-VALUE" val="3"/>
  <p:tag name="RESOURCEID" val="636619342744779198"/>
  <p:tag name="SCENEID" val="Unkown"/>
  <p:tag name="SCENELINKIDS" val="2|3|4"/>
  <p:tag name="ANIMSTRING" val="02709c6abab1641ee68541bcea64ac84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4759197"/>
  <p:tag name="SCENECOLOR-TEXT" val="Color_Theme"/>
  <p:tag name="SCENECOLOR-TEXT-VALUE" val="1"/>
  <p:tag name="RESOURCEID" val="636619342744779198"/>
  <p:tag name="SCENEID" val="Unkown"/>
  <p:tag name="SCENELINKIDS" val="2|3|4"/>
  <p:tag name="ANIMSTRING" val="02709c6abab1641ee68541bcea64ac84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4989210"/>
  <p:tag name="SCENECOLOR-TEXT" val="Color_Theme"/>
  <p:tag name="SCENECOLOR-TEXT-VALUE" val="2"/>
  <p:tag name="RESOURCEID" val="636619342745009211"/>
  <p:tag name="SCENEID" val="Unkown"/>
  <p:tag name="SCENELINKIDS" val="2|3|4"/>
  <p:tag name="ANIMSTRING" val="02709c6abab1641ee68541bcea64ac8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3257967"/>
  <p:tag name="SCENECOLOR-TEXT" val="Color_Theme"/>
  <p:tag name="SCENECOLOR-TEXT-VALUE" val="2"/>
  <p:tag name="RESOURCEID" val="636619342723297969"/>
  <p:tag name="SCENEID" val="Unkown"/>
  <p:tag name="SCENELINKIDS" val="2|3|4|5"/>
  <p:tag name="ANIMSTRING" val="bd1cf8d96bd1daa01138426dbf6166dd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4989210"/>
  <p:tag name="SCENECOLOR-TEXT" val="Color_Theme"/>
  <p:tag name="SCENECOLOR-TEXT-VALUE" val="3"/>
  <p:tag name="RESOURCEID" val="636619342745009211"/>
  <p:tag name="SCENEID" val="Unkown"/>
  <p:tag name="SCENELINKIDS" val="2|3|4"/>
  <p:tag name="ANIMSTRING" val="02709c6abab1641ee68541bcea64ac84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4989210"/>
  <p:tag name="SCENECOLOR-TEXT" val="Color_Theme"/>
  <p:tag name="SCENECOLOR-TEXT-VALUE" val="1"/>
  <p:tag name="RESOURCEID" val="636619342745009211"/>
  <p:tag name="SCENEID" val="Unkown"/>
  <p:tag name="SCENELINKIDS" val="2|3|4"/>
  <p:tag name="ANIMSTRING" val="02709c6abab1641ee68541bcea64ac84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5579244"/>
  <p:tag name="SCENECOLOR-TEXT" val="Color_Theme"/>
  <p:tag name="SCENECOLOR-TEXT-VALUE" val="2"/>
  <p:tag name="RESOURCEID" val="636619342745619246"/>
  <p:tag name="SCENEID" val="Unkown"/>
  <p:tag name="SCENELINKIDS" val="2|3|4|5"/>
  <p:tag name="ANIMSTRING" val="5afff9f7022dd2c27160cf7ea7df2da4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5579244"/>
  <p:tag name="SCENECOLOR-TEXT" val="Color_Theme"/>
  <p:tag name="SCENECOLOR-TEXT-VALUE" val="3"/>
  <p:tag name="RESOURCEID" val="636619342745619246"/>
  <p:tag name="SCENEID" val="Unkown"/>
  <p:tag name="SCENELINKIDS" val="2|3|4|5"/>
  <p:tag name="ANIMSTRING" val="5afff9f7022dd2c27160cf7ea7df2da4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45579244"/>
  <p:tag name="SCENECOLOR-TEXT" val="Color_Theme"/>
  <p:tag name="SCENECOLOR-TEXT-VALUE" val="1"/>
  <p:tag name="RESOURCEID" val="636619342745619246"/>
  <p:tag name="SCENEID" val="Unkown"/>
  <p:tag name="SCENELINKIDS" val="2|3|4|5"/>
  <p:tag name="ANIMSTRING" val="5afff9f7022dd2c27160cf7ea7df2da4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5579244"/>
  <p:tag name="SCENECOLOR-TEXT" val="Color_Theme"/>
  <p:tag name="SCENECOLOR-TEXT-VALUE" val="1"/>
  <p:tag name="RESOURCEID" val="636619342745619246"/>
  <p:tag name="SCENEID" val="Unkown"/>
  <p:tag name="SCENELINKIDS" val="2|3|4|5"/>
  <p:tag name="ANIMSTRING" val="5afff9f7022dd2c27160cf7ea7df2da4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45899262"/>
  <p:tag name="RESOURCEID" val="636619342745919263"/>
  <p:tag name="SCENEID" val="Unkown"/>
  <p:tag name="SCENELINKIDS" val="2|3|4|5"/>
  <p:tag name="ANIMSTRING" val="41875bf3d89c5e32899c2d8aa27d277f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5899262"/>
  <p:tag name="RESOURCEID" val="636619342745919263"/>
  <p:tag name="SCENEID" val="Unkown"/>
  <p:tag name="SCENELINKIDS" val="2|3|4|5"/>
  <p:tag name="ANIMSTRING" val="41875bf3d89c5e32899c2d8aa27d277f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3257967"/>
  <p:tag name="SCENECOLOR-TEXT" val="Color_Theme"/>
  <p:tag name="SCENECOLOR-TEXT-VALUE" val="3"/>
  <p:tag name="RESOURCEID" val="636619342723297969"/>
  <p:tag name="SCENEID" val="Unkown"/>
  <p:tag name="SCENELINKIDS" val="2|3|4|5"/>
  <p:tag name="ANIMSTRING" val="bd1cf8d96bd1daa01138426dbf6166dd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5899262"/>
  <p:tag name="RESOURCEID" val="636619342745919263"/>
  <p:tag name="SCENEID" val="Unkown"/>
  <p:tag name="SCENELINKIDS" val="2|3|4|5"/>
  <p:tag name="ANIMSTRING" val="41875bf3d89c5e32899c2d8aa27d277f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5899262"/>
  <p:tag name="RESOURCEID" val="636619342745919263"/>
  <p:tag name="SCENEID" val="Unkown"/>
  <p:tag name="SCENELINKIDS" val="2|3|4|5"/>
  <p:tag name="ANIMSTRING" val="41875bf3d89c5e32899c2d8aa27d277f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6189279"/>
  <p:tag name="SCENECOLOR-TEXT" val="Color_Theme"/>
  <p:tag name="SCENECOLOR-TEXT-VALUE" val="2"/>
  <p:tag name="RESOURCEID" val="636619342746219281"/>
  <p:tag name="SCENEID" val="Unkown"/>
  <p:tag name="SCENELINKIDS" val="2|3|4"/>
  <p:tag name="ANIMSTRING" val="02709c6abab1641ee68541bcea64ac84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6189279"/>
  <p:tag name="SCENECOLOR-TEXT" val="Color_Theme"/>
  <p:tag name="SCENECOLOR-TEXT-VALUE" val="3"/>
  <p:tag name="RESOURCEID" val="636619342746219281"/>
  <p:tag name="SCENEID" val="Unkown"/>
  <p:tag name="SCENELINKIDS" val="2|3|4"/>
  <p:tag name="ANIMSTRING" val="02709c6abab1641ee68541bcea64ac84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6189279"/>
  <p:tag name="SCENECOLOR-TEXT" val="Color_Theme"/>
  <p:tag name="SCENECOLOR-TEXT-VALUE" val="1"/>
  <p:tag name="RESOURCEID" val="636619342746219281"/>
  <p:tag name="SCENEID" val="Unkown"/>
  <p:tag name="SCENELINKIDS" val="2|3|4"/>
  <p:tag name="ANIMSTRING" val="02709c6abab1641ee68541bcea64ac84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6489296"/>
  <p:tag name="SCENECOLOR-TEXT" val="Color_Theme"/>
  <p:tag name="SCENECOLOR-TEXT-VALUE" val="2"/>
  <p:tag name="RESOURCEID" val="636619342746519298"/>
  <p:tag name="SCENEID" val="Unkown"/>
  <p:tag name="SCENELINKIDS" val="2|3|4"/>
  <p:tag name="ANIMSTRING" val="02709c6abab1641ee68541bcea64ac84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6489296"/>
  <p:tag name="SCENECOLOR-TEXT" val="Color_Theme"/>
  <p:tag name="SCENECOLOR-TEXT-VALUE" val="3"/>
  <p:tag name="RESOURCEID" val="636619342746519298"/>
  <p:tag name="SCENEID" val="Unkown"/>
  <p:tag name="SCENELINKIDS" val="2|3|4"/>
  <p:tag name="ANIMSTRING" val="02709c6abab1641ee68541bcea64ac84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6489296"/>
  <p:tag name="SCENECOLOR-TEXT" val="Color_Theme"/>
  <p:tag name="SCENECOLOR-TEXT-VALUE" val="1"/>
  <p:tag name="RESOURCEID" val="636619342746519298"/>
  <p:tag name="SCENEID" val="Unkown"/>
  <p:tag name="SCENELINKIDS" val="2|3|4"/>
  <p:tag name="ANIMSTRING" val="02709c6abab1641ee68541bcea64ac8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23257967"/>
  <p:tag name="SCENECOLOR-TEXT" val="Color_Theme"/>
  <p:tag name="SCENECOLOR-TEXT-VALUE" val="1"/>
  <p:tag name="RESOURCEID" val="636619342723297969"/>
  <p:tag name="SCENEID" val="Unkown"/>
  <p:tag name="SCENELINKIDS" val="2|3|4|5"/>
  <p:tag name="ANIMSTRING" val="bd1cf8d96bd1daa01138426dbf6166dd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6739310"/>
  <p:tag name="SCENECOLOR-TEXT" val="Color_Theme"/>
  <p:tag name="SCENECOLOR-TEXT-VALUE" val="2"/>
  <p:tag name="RESOURCEID" val="636619342746769312"/>
  <p:tag name="SCENEID" val="Unkown"/>
  <p:tag name="SCENELINKIDS" val="2|3|4"/>
  <p:tag name="ANIMSTRING" val="02709c6abab1641ee68541bcea64ac84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6739310"/>
  <p:tag name="SCENECOLOR-TEXT" val="Color_Theme"/>
  <p:tag name="SCENECOLOR-TEXT-VALUE" val="3"/>
  <p:tag name="RESOURCEID" val="636619342746769312"/>
  <p:tag name="SCENEID" val="Unkown"/>
  <p:tag name="SCENELINKIDS" val="2|3|4"/>
  <p:tag name="ANIMSTRING" val="02709c6abab1641ee68541bcea64ac84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6739310"/>
  <p:tag name="SCENECOLOR-TEXT" val="Color_Theme"/>
  <p:tag name="SCENECOLOR-TEXT-VALUE" val="1"/>
  <p:tag name="RESOURCEID" val="636619342746769312"/>
  <p:tag name="SCENEID" val="Unkown"/>
  <p:tag name="SCENELINKIDS" val="2|3|4"/>
  <p:tag name="ANIMSTRING" val="02709c6abab1641ee68541bcea64ac84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47049328"/>
  <p:tag name="RESOURCEID" val="636619342747069329"/>
  <p:tag name="SCENEID" val="Unkown"/>
  <p:tag name="SCENELINKIDS" val="2|3|4|5"/>
  <p:tag name="ANIMSTRING" val="41875bf3d89c5e32899c2d8aa27d277f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7049328"/>
  <p:tag name="RESOURCEID" val="636619342747069329"/>
  <p:tag name="SCENEID" val="Unkown"/>
  <p:tag name="SCENELINKIDS" val="2|3|4|5"/>
  <p:tag name="ANIMSTRING" val="41875bf3d89c5e32899c2d8aa27d277f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7049328"/>
  <p:tag name="RESOURCEID" val="636619342747069329"/>
  <p:tag name="SCENEID" val="Unkown"/>
  <p:tag name="SCENELINKIDS" val="2|3|4|5"/>
  <p:tag name="ANIMSTRING" val="41875bf3d89c5e32899c2d8aa27d277f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7049328"/>
  <p:tag name="RESOURCEID" val="636619342747069329"/>
  <p:tag name="SCENEID" val="Unkown"/>
  <p:tag name="SCENELINKIDS" val="2|3|4|5"/>
  <p:tag name="ANIMSTRING" val="41875bf3d89c5e32899c2d8aa27d277f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18357687"/>
  <p:tag name="RESOURCEID" val="636619342718377688"/>
  <p:tag name="SCENEID" val="Unkown"/>
  <p:tag name="SCENELINKIDS" val="2|3|4|5"/>
  <p:tag name="ANIMSTRING" val="41875bf3d89c5e32899c2d8aa27d277f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3257967"/>
  <p:tag name="SCENECOLOR-TEXT" val="Color_Theme"/>
  <p:tag name="SCENECOLOR-TEXT-VALUE" val="1"/>
  <p:tag name="RESOURCEID" val="636619342723297969"/>
  <p:tag name="SCENEID" val="Unkown"/>
  <p:tag name="SCENELINKIDS" val="2|3|4|5"/>
  <p:tag name="ANIMSTRING" val="bd1cf8d96bd1daa01138426dbf6166dd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47409349"/>
  <p:tag name="RESOURCEID" val="636619342747439350"/>
  <p:tag name="SCENEID" val="Unkown"/>
  <p:tag name="SCENELINKIDS" val="2|3|4|5"/>
  <p:tag name="ANIMSTRING" val="41875bf3d89c5e32899c2d8aa27d277f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7409349"/>
  <p:tag name="RESOURCEID" val="636619342747439350"/>
  <p:tag name="SCENEID" val="Unkown"/>
  <p:tag name="SCENELINKIDS" val="2|3|4|5"/>
  <p:tag name="ANIMSTRING" val="41875bf3d89c5e32899c2d8aa27d277f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7409349"/>
  <p:tag name="RESOURCEID" val="636619342747439350"/>
  <p:tag name="SCENEID" val="Unkown"/>
  <p:tag name="SCENELINKIDS" val="2|3|4|5"/>
  <p:tag name="ANIMSTRING" val="41875bf3d89c5e32899c2d8aa27d277f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7409349"/>
  <p:tag name="RESOURCEID" val="636619342747439350"/>
  <p:tag name="SCENEID" val="Unkown"/>
  <p:tag name="SCENELINKIDS" val="2|3|4|5"/>
  <p:tag name="ANIMSTRING" val="41875bf3d89c5e32899c2d8aa27d277f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7719366"/>
  <p:tag name="SCENECOLOR-TEXT" val="Color_Theme"/>
  <p:tag name="SCENECOLOR-TEXT-VALUE" val="2"/>
  <p:tag name="RESOURCEID" val="636619342747749368"/>
  <p:tag name="SCENEID" val="Unkown"/>
  <p:tag name="SCENELINKIDS" val="2|3|4"/>
  <p:tag name="ANIMSTRING" val="02709c6abab1641ee68541bcea64ac84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7719366"/>
  <p:tag name="SCENECOLOR-TEXT" val="Color_Theme"/>
  <p:tag name="SCENECOLOR-TEXT-VALUE" val="3"/>
  <p:tag name="RESOURCEID" val="636619342747749368"/>
  <p:tag name="SCENEID" val="Unkown"/>
  <p:tag name="SCENELINKIDS" val="2|3|4"/>
  <p:tag name="ANIMSTRING" val="02709c6abab1641ee68541bcea64ac84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7719366"/>
  <p:tag name="SCENECOLOR-TEXT" val="Color_Theme"/>
  <p:tag name="SCENECOLOR-TEXT-VALUE" val="1"/>
  <p:tag name="RESOURCEID" val="636619342747749368"/>
  <p:tag name="SCENEID" val="Unkown"/>
  <p:tag name="SCENELINKIDS" val="2|3|4"/>
  <p:tag name="ANIMSTRING" val="02709c6abab1641ee68541bcea64ac84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47989382"/>
  <p:tag name="RESOURCEID" val="636619342748009383"/>
  <p:tag name="SCENEID" val="Unkown"/>
  <p:tag name="SCENELINKIDS" val="2|3|4|5"/>
  <p:tag name="ANIMSTRING" val="41875bf3d89c5e32899c2d8aa27d277f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7989382"/>
  <p:tag name="RESOURCEID" val="636619342748009383"/>
  <p:tag name="SCENEID" val="Unkown"/>
  <p:tag name="SCENELINKIDS" val="2|3|4|5"/>
  <p:tag name="ANIMSTRING" val="41875bf3d89c5e32899c2d8aa27d277f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7989382"/>
  <p:tag name="RESOURCEID" val="636619342748009383"/>
  <p:tag name="SCENEID" val="Unkown"/>
  <p:tag name="SCENELINKIDS" val="2|3|4|5"/>
  <p:tag name="ANIMSTRING" val="41875bf3d89c5e32899c2d8aa27d277f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7989382"/>
  <p:tag name="RESOURCEID" val="636619342748009383"/>
  <p:tag name="SCENEID" val="Unkown"/>
  <p:tag name="SCENELINKIDS" val="2|3|4|5"/>
  <p:tag name="ANIMSTRING" val="41875bf3d89c5e32899c2d8aa27d277f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8599417"/>
  <p:tag name="SCENECOLOR-TEXT" val="Color_Theme"/>
  <p:tag name="SCENECOLOR-TEXT-VALUE" val="2"/>
  <p:tag name="RESOURCEID" val="636619342748649419"/>
  <p:tag name="SCENEID" val="Unkown"/>
  <p:tag name="SCENELINKIDS" val="2|3|4|5"/>
  <p:tag name="ANIMSTRING" val="5afff9f7022dd2c27160cf7ea7df2da4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8599417"/>
  <p:tag name="SCENECOLOR-TEXT" val="Color_Theme"/>
  <p:tag name="SCENECOLOR-TEXT-VALUE" val="3"/>
  <p:tag name="RESOURCEID" val="636619342748649419"/>
  <p:tag name="SCENEID" val="Unkown"/>
  <p:tag name="SCENELINKIDS" val="2|3|4|5"/>
  <p:tag name="ANIMSTRING" val="5afff9f7022dd2c27160cf7ea7df2da4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48599417"/>
  <p:tag name="SCENECOLOR-TEXT" val="Color_Theme"/>
  <p:tag name="SCENECOLOR-TEXT-VALUE" val="1"/>
  <p:tag name="RESOURCEID" val="636619342748649419"/>
  <p:tag name="SCENEID" val="Unkown"/>
  <p:tag name="SCENELINKIDS" val="2|3|4|5"/>
  <p:tag name="ANIMSTRING" val="5afff9f7022dd2c27160cf7ea7df2da4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8599417"/>
  <p:tag name="SCENECOLOR-TEXT" val="Color_Theme"/>
  <p:tag name="SCENECOLOR-TEXT-VALUE" val="1"/>
  <p:tag name="RESOURCEID" val="636619342748649419"/>
  <p:tag name="SCENEID" val="Unkown"/>
  <p:tag name="SCENELINKIDS" val="2|3|4|5"/>
  <p:tag name="ANIMSTRING" val="5afff9f7022dd2c27160cf7ea7df2da4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9169449"/>
  <p:tag name="SCENECOLOR-TEXT" val="Color_Theme"/>
  <p:tag name="SCENECOLOR-TEXT-VALUE" val="2"/>
  <p:tag name="RESOURCEID" val="636619342749209452"/>
  <p:tag name="SCENEID" val="Unkown"/>
  <p:tag name="SCENELINKIDS" val="2|3|4|5"/>
  <p:tag name="ANIMSTRING" val="5afff9f7022dd2c27160cf7ea7df2da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3647989"/>
  <p:tag name="SCENECOLOR-TEXT" val="Color_Theme"/>
  <p:tag name="SCENECOLOR-TEXT-VALUE" val="2"/>
  <p:tag name="RESOURCEID" val="636619342723667991"/>
  <p:tag name="SCENEID" val="Unkown"/>
  <p:tag name="SCENELINKIDS" val="2|3|4"/>
  <p:tag name="ANIMSTRING" val="02709c6abab1641ee68541bcea64ac84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9169449"/>
  <p:tag name="SCENECOLOR-TEXT" val="Color_Theme"/>
  <p:tag name="SCENECOLOR-TEXT-VALUE" val="3"/>
  <p:tag name="RESOURCEID" val="636619342749209452"/>
  <p:tag name="SCENEID" val="Unkown"/>
  <p:tag name="SCENELINKIDS" val="2|3|4|5"/>
  <p:tag name="ANIMSTRING" val="5afff9f7022dd2c27160cf7ea7df2da4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49169449"/>
  <p:tag name="SCENECOLOR-TEXT" val="Color_Theme"/>
  <p:tag name="SCENECOLOR-TEXT-VALUE" val="1"/>
  <p:tag name="RESOURCEID" val="636619342749209452"/>
  <p:tag name="SCENEID" val="Unkown"/>
  <p:tag name="SCENELINKIDS" val="2|3|4|5"/>
  <p:tag name="ANIMSTRING" val="5afff9f7022dd2c27160cf7ea7df2da4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9169449"/>
  <p:tag name="SCENECOLOR-TEXT" val="Color_Theme"/>
  <p:tag name="SCENECOLOR-TEXT-VALUE" val="1"/>
  <p:tag name="RESOURCEID" val="636619342749209452"/>
  <p:tag name="SCENEID" val="Unkown"/>
  <p:tag name="SCENELINKIDS" val="2|3|4|5"/>
  <p:tag name="ANIMSTRING" val="5afff9f7022dd2c27160cf7ea7df2da4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49499468"/>
  <p:tag name="RESOURCEID" val="636619342749519469"/>
  <p:tag name="SCENEID" val="Unkown"/>
  <p:tag name="SCENELINKIDS" val="2|3|4|5"/>
  <p:tag name="ANIMSTRING" val="41875bf3d89c5e32899c2d8aa27d277f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9499468"/>
  <p:tag name="RESOURCEID" val="636619342749519469"/>
  <p:tag name="SCENEID" val="Unkown"/>
  <p:tag name="SCENELINKIDS" val="2|3|4|5"/>
  <p:tag name="ANIMSTRING" val="41875bf3d89c5e32899c2d8aa27d277f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9499468"/>
  <p:tag name="RESOURCEID" val="636619342749519469"/>
  <p:tag name="SCENEID" val="Unkown"/>
  <p:tag name="SCENELINKIDS" val="2|3|4|5"/>
  <p:tag name="ANIMSTRING" val="41875bf3d89c5e32899c2d8aa27d277f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49499468"/>
  <p:tag name="RESOURCEID" val="636619342749519469"/>
  <p:tag name="SCENEID" val="Unkown"/>
  <p:tag name="SCENELINKIDS" val="2|3|4|5"/>
  <p:tag name="ANIMSTRING" val="41875bf3d89c5e32899c2d8aa27d277f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49809486"/>
  <p:tag name="SCENECOLOR-TEXT" val="Color_Theme"/>
  <p:tag name="SCENECOLOR-TEXT-VALUE" val="2"/>
  <p:tag name="RESOURCEID" val="636619342749839488"/>
  <p:tag name="SCENEID" val="Unkown"/>
  <p:tag name="SCENELINKIDS" val="2|3|4"/>
  <p:tag name="ANIMSTRING" val="02709c6abab1641ee68541bcea64ac8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3647989"/>
  <p:tag name="SCENECOLOR-TEXT" val="Color_Theme"/>
  <p:tag name="SCENECOLOR-TEXT-VALUE" val="3"/>
  <p:tag name="RESOURCEID" val="636619342723667991"/>
  <p:tag name="SCENEID" val="Unkown"/>
  <p:tag name="SCENELINKIDS" val="2|3|4"/>
  <p:tag name="ANIMSTRING" val="02709c6abab1641ee68541bcea64ac84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49809486"/>
  <p:tag name="SCENECOLOR-TEXT" val="Color_Theme"/>
  <p:tag name="SCENECOLOR-TEXT-VALUE" val="3"/>
  <p:tag name="RESOURCEID" val="636619342749839488"/>
  <p:tag name="SCENEID" val="Unkown"/>
  <p:tag name="SCENELINKIDS" val="2|3|4"/>
  <p:tag name="ANIMSTRING" val="02709c6abab1641ee68541bcea64ac84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49809486"/>
  <p:tag name="SCENECOLOR-TEXT" val="Color_Theme"/>
  <p:tag name="SCENECOLOR-TEXT-VALUE" val="1"/>
  <p:tag name="RESOURCEID" val="636619342749839488"/>
  <p:tag name="SCENEID" val="Unkown"/>
  <p:tag name="SCENELINKIDS" val="2|3|4"/>
  <p:tag name="ANIMSTRING" val="02709c6abab1641ee68541bcea64ac84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0059500"/>
  <p:tag name="SCENECOLOR-TEXT" val="Color_Theme"/>
  <p:tag name="SCENECOLOR-TEXT-VALUE" val="2"/>
  <p:tag name="RESOURCEID" val="636619342750079501"/>
  <p:tag name="SCENEID" val="Unkown"/>
  <p:tag name="SCENELINKIDS" val="2|3|4"/>
  <p:tag name="ANIMSTRING" val="02709c6abab1641ee68541bcea64ac84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0059500"/>
  <p:tag name="SCENECOLOR-TEXT" val="Color_Theme"/>
  <p:tag name="SCENECOLOR-TEXT-VALUE" val="3"/>
  <p:tag name="RESOURCEID" val="636619342750079501"/>
  <p:tag name="SCENEID" val="Unkown"/>
  <p:tag name="SCENELINKIDS" val="2|3|4"/>
  <p:tag name="ANIMSTRING" val="02709c6abab1641ee68541bcea64ac84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0059500"/>
  <p:tag name="SCENECOLOR-TEXT" val="Color_Theme"/>
  <p:tag name="SCENECOLOR-TEXT-VALUE" val="1"/>
  <p:tag name="RESOURCEID" val="636619342750079501"/>
  <p:tag name="SCENEID" val="Unkown"/>
  <p:tag name="SCENELINKIDS" val="2|3|4"/>
  <p:tag name="ANIMSTRING" val="02709c6abab1641ee68541bcea64ac84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0289513"/>
  <p:tag name="SCENECOLOR-TEXT" val="Color_Theme"/>
  <p:tag name="SCENECOLOR-TEXT-VALUE" val="2"/>
  <p:tag name="RESOURCEID" val="636619342750319515"/>
  <p:tag name="SCENEID" val="Unkown"/>
  <p:tag name="SCENELINKIDS" val="2|3|4"/>
  <p:tag name="ANIMSTRING" val="02709c6abab1641ee68541bcea64ac84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0289513"/>
  <p:tag name="SCENECOLOR-TEXT" val="Color_Theme"/>
  <p:tag name="SCENECOLOR-TEXT-VALUE" val="3"/>
  <p:tag name="RESOURCEID" val="636619342750319515"/>
  <p:tag name="SCENEID" val="Unkown"/>
  <p:tag name="SCENELINKIDS" val="2|3|4"/>
  <p:tag name="ANIMSTRING" val="02709c6abab1641ee68541bcea64ac84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0289513"/>
  <p:tag name="SCENECOLOR-TEXT" val="Color_Theme"/>
  <p:tag name="SCENECOLOR-TEXT-VALUE" val="1"/>
  <p:tag name="RESOURCEID" val="636619342750319515"/>
  <p:tag name="SCENEID" val="Unkown"/>
  <p:tag name="SCENELINKIDS" val="2|3|4"/>
  <p:tag name="ANIMSTRING" val="02709c6abab1641ee68541bcea64ac8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3647989"/>
  <p:tag name="SCENECOLOR-TEXT" val="Color_Theme"/>
  <p:tag name="SCENECOLOR-TEXT-VALUE" val="1"/>
  <p:tag name="RESOURCEID" val="636619342723667991"/>
  <p:tag name="SCENEID" val="Unkown"/>
  <p:tag name="SCENELINKIDS" val="2|3|4"/>
  <p:tag name="ANIMSTRING" val="02709c6abab1641ee68541bcea64ac84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50969552"/>
  <p:tag name="RESOURCEID" val="636619342750989553"/>
  <p:tag name="SCENEID" val="Unkown"/>
  <p:tag name="SCENELINKIDS" val="2|3|4|5"/>
  <p:tag name="ANIMSTRING" val="41875bf3d89c5e32899c2d8aa27d277f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0969552"/>
  <p:tag name="RESOURCEID" val="636619342750989553"/>
  <p:tag name="SCENEID" val="Unkown"/>
  <p:tag name="SCENELINKIDS" val="2|3|4|5"/>
  <p:tag name="ANIMSTRING" val="41875bf3d89c5e32899c2d8aa27d277f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0969552"/>
  <p:tag name="RESOURCEID" val="636619342750989553"/>
  <p:tag name="SCENEID" val="Unkown"/>
  <p:tag name="SCENELINKIDS" val="2|3|4|5"/>
  <p:tag name="ANIMSTRING" val="41875bf3d89c5e32899c2d8aa27d277f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0969552"/>
  <p:tag name="RESOURCEID" val="636619342750989553"/>
  <p:tag name="SCENEID" val="Unkown"/>
  <p:tag name="SCENELINKIDS" val="2|3|4|5"/>
  <p:tag name="ANIMSTRING" val="41875bf3d89c5e32899c2d8aa27d277f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1209566"/>
  <p:tag name="SCENECOLOR-TEXT" val="Color_Theme"/>
  <p:tag name="SCENECOLOR-TEXT-VALUE" val="2"/>
  <p:tag name="RESOURCEID" val="636619342751229567"/>
  <p:tag name="SCENEID" val="Unkown"/>
  <p:tag name="SCENELINKIDS" val="2|3|4"/>
  <p:tag name="ANIMSTRING" val="02709c6abab1641ee68541bcea64ac84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1209566"/>
  <p:tag name="SCENECOLOR-TEXT" val="Color_Theme"/>
  <p:tag name="SCENECOLOR-TEXT-VALUE" val="3"/>
  <p:tag name="RESOURCEID" val="636619342751229567"/>
  <p:tag name="SCENEID" val="Unkown"/>
  <p:tag name="SCENELINKIDS" val="2|3|4"/>
  <p:tag name="ANIMSTRING" val="02709c6abab1641ee68541bcea64ac8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1209566"/>
  <p:tag name="SCENECOLOR-TEXT" val="Color_Theme"/>
  <p:tag name="SCENECOLOR-TEXT-VALUE" val="1"/>
  <p:tag name="RESOURCEID" val="636619342751229567"/>
  <p:tag name="SCENEID" val="Unkown"/>
  <p:tag name="SCENELINKIDS" val="2|3|4"/>
  <p:tag name="ANIMSTRING" val="02709c6abab1641ee68541bcea64ac84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51479581"/>
  <p:tag name="RESOURCEID" val="636619342751499583"/>
  <p:tag name="SCENEID" val="Unkown"/>
  <p:tag name="SCENELINKIDS" val="2|3|4|5"/>
  <p:tag name="ANIMSTRING" val="41875bf3d89c5e32899c2d8aa27d277f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1479581"/>
  <p:tag name="RESOURCEID" val="636619342751499583"/>
  <p:tag name="SCENEID" val="Unkown"/>
  <p:tag name="SCENELINKIDS" val="2|3|4|5"/>
  <p:tag name="ANIMSTRING" val="41875bf3d89c5e32899c2d8aa27d277f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1479581"/>
  <p:tag name="RESOURCEID" val="636619342751499583"/>
  <p:tag name="SCENEID" val="Unkown"/>
  <p:tag name="SCENELINKIDS" val="2|3|4|5"/>
  <p:tag name="ANIMSTRING" val="41875bf3d89c5e32899c2d8aa27d277f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1479581"/>
  <p:tag name="RESOURCEID" val="636619342751499583"/>
  <p:tag name="SCENEID" val="Unkown"/>
  <p:tag name="SCENELINKIDS" val="2|3|4|5"/>
  <p:tag name="ANIMSTRING" val="41875bf3d89c5e32899c2d8aa27d277f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2139619"/>
  <p:tag name="SCENECOLOR-TEXT" val="Color_Theme"/>
  <p:tag name="SCENECOLOR-TEXT-VALUE" val="2"/>
  <p:tag name="RESOURCEID" val="636619342752169621"/>
  <p:tag name="SCENEID" val="Unkown"/>
  <p:tag name="SCENELINKIDS" val="2|3|4|5"/>
  <p:tag name="ANIMSTRING" val="5afff9f7022dd2c27160cf7ea7df2da4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2139619"/>
  <p:tag name="SCENECOLOR-TEXT" val="Color_Theme"/>
  <p:tag name="SCENECOLOR-TEXT-VALUE" val="3"/>
  <p:tag name="RESOURCEID" val="636619342752169621"/>
  <p:tag name="SCENEID" val="Unkown"/>
  <p:tag name="SCENELINKIDS" val="2|3|4|5"/>
  <p:tag name="ANIMSTRING" val="5afff9f7022dd2c27160cf7ea7df2da4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52139619"/>
  <p:tag name="SCENECOLOR-TEXT" val="Color_Theme"/>
  <p:tag name="SCENECOLOR-TEXT-VALUE" val="1"/>
  <p:tag name="RESOURCEID" val="636619342752169621"/>
  <p:tag name="SCENEID" val="Unkown"/>
  <p:tag name="SCENELINKIDS" val="2|3|4|5"/>
  <p:tag name="ANIMSTRING" val="5afff9f7022dd2c27160cf7ea7df2da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4208022"/>
  <p:tag name="SCENECOLOR-TEXT" val="Color_Theme"/>
  <p:tag name="SCENECOLOR-TEXT-VALUE" val="2"/>
  <p:tag name="RESOURCEID" val="636619342724248024"/>
  <p:tag name="SCENEID" val="Unkown"/>
  <p:tag name="SCENELINKIDS" val="2|3|4|5"/>
  <p:tag name="ANIMSTRING" val="5afff9f7022dd2c27160cf7ea7df2da4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2139619"/>
  <p:tag name="SCENECOLOR-TEXT" val="Color_Theme"/>
  <p:tag name="SCENECOLOR-TEXT-VALUE" val="1"/>
  <p:tag name="RESOURCEID" val="636619342752169621"/>
  <p:tag name="SCENEID" val="Unkown"/>
  <p:tag name="SCENELINKIDS" val="2|3|4|5"/>
  <p:tag name="ANIMSTRING" val="5afff9f7022dd2c27160cf7ea7df2da4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52429636"/>
  <p:tag name="RESOURCEID" val="636619342752449637"/>
  <p:tag name="SCENEID" val="Unkown"/>
  <p:tag name="SCENELINKIDS" val="2|3|4|5"/>
  <p:tag name="ANIMSTRING" val="41875bf3d89c5e32899c2d8aa27d277f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2429636"/>
  <p:tag name="RESOURCEID" val="636619342752449637"/>
  <p:tag name="SCENEID" val="Unkown"/>
  <p:tag name="SCENELINKIDS" val="2|3|4|5"/>
  <p:tag name="ANIMSTRING" val="41875bf3d89c5e32899c2d8aa27d277f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2429636"/>
  <p:tag name="RESOURCEID" val="636619342752449637"/>
  <p:tag name="SCENEID" val="Unkown"/>
  <p:tag name="SCENELINKIDS" val="2|3|4|5"/>
  <p:tag name="ANIMSTRING" val="41875bf3d89c5e32899c2d8aa27d277f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2429636"/>
  <p:tag name="RESOURCEID" val="636619342752449637"/>
  <p:tag name="SCENEID" val="Unkown"/>
  <p:tag name="SCENELINKIDS" val="2|3|4|5"/>
  <p:tag name="ANIMSTRING" val="41875bf3d89c5e32899c2d8aa27d277f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2729653"/>
  <p:tag name="SCENECOLOR-TEXT" val="Color_Theme"/>
  <p:tag name="SCENECOLOR-TEXT-VALUE" val="2"/>
  <p:tag name="RESOURCEID" val="636619342752759655"/>
  <p:tag name="SCENEID" val="Unkown"/>
  <p:tag name="SCENELINKIDS" val="2|3|4"/>
  <p:tag name="ANIMSTRING" val="02709c6abab1641ee68541bcea64ac84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2729653"/>
  <p:tag name="SCENECOLOR-TEXT" val="Color_Theme"/>
  <p:tag name="SCENECOLOR-TEXT-VALUE" val="3"/>
  <p:tag name="RESOURCEID" val="636619342752759655"/>
  <p:tag name="SCENEID" val="Unkown"/>
  <p:tag name="SCENELINKIDS" val="2|3|4"/>
  <p:tag name="ANIMSTRING" val="02709c6abab1641ee68541bcea64ac84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2729653"/>
  <p:tag name="SCENECOLOR-TEXT" val="Color_Theme"/>
  <p:tag name="SCENECOLOR-TEXT-VALUE" val="1"/>
  <p:tag name="RESOURCEID" val="636619342752759655"/>
  <p:tag name="SCENEID" val="Unkown"/>
  <p:tag name="SCENELINKIDS" val="2|3|4"/>
  <p:tag name="ANIMSTRING" val="02709c6abab1641ee68541bcea64ac8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4208022"/>
  <p:tag name="SCENECOLOR-TEXT" val="Color_Theme"/>
  <p:tag name="SCENECOLOR-TEXT-VALUE" val="3"/>
  <p:tag name="RESOURCEID" val="636619342724248024"/>
  <p:tag name="SCENEID" val="Unkown"/>
  <p:tag name="SCENELINKIDS" val="2|3|4|5"/>
  <p:tag name="ANIMSTRING" val="5afff9f7022dd2c27160cf7ea7df2da4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53029670"/>
  <p:tag name="RESOURCEID" val="636619342753049671"/>
  <p:tag name="SCENEID" val="Unkown"/>
  <p:tag name="SCENELINKIDS" val="2|3|4|5"/>
  <p:tag name="ANIMSTRING" val="41875bf3d89c5e32899c2d8aa27d277f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3029670"/>
  <p:tag name="RESOURCEID" val="636619342753049671"/>
  <p:tag name="SCENEID" val="Unkown"/>
  <p:tag name="SCENELINKIDS" val="2|3|4|5"/>
  <p:tag name="ANIMSTRING" val="41875bf3d89c5e32899c2d8aa27d277f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3029670"/>
  <p:tag name="RESOURCEID" val="636619342753049671"/>
  <p:tag name="SCENEID" val="Unkown"/>
  <p:tag name="SCENELINKIDS" val="2|3|4|5"/>
  <p:tag name="ANIMSTRING" val="41875bf3d89c5e32899c2d8aa27d277f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3029670"/>
  <p:tag name="RESOURCEID" val="636619342753049671"/>
  <p:tag name="SCENEID" val="Unkown"/>
  <p:tag name="SCENELINKIDS" val="2|3|4|5"/>
  <p:tag name="ANIMSTRING" val="41875bf3d89c5e32899c2d8aa27d277f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3269684"/>
  <p:tag name="SCENECOLOR-TEXT" val="Color_Theme"/>
  <p:tag name="SCENECOLOR-TEXT-VALUE" val="2"/>
  <p:tag name="RESOURCEID" val="636619342753299685"/>
  <p:tag name="SCENEID" val="Unkown"/>
  <p:tag name="SCENELINKIDS" val="2|3|4"/>
  <p:tag name="ANIMSTRING" val="02709c6abab1641ee68541bcea64ac84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3269684"/>
  <p:tag name="SCENECOLOR-TEXT" val="Color_Theme"/>
  <p:tag name="SCENECOLOR-TEXT-VALUE" val="3"/>
  <p:tag name="RESOURCEID" val="636619342753299685"/>
  <p:tag name="SCENEID" val="Unkown"/>
  <p:tag name="SCENELINKIDS" val="2|3|4"/>
  <p:tag name="ANIMSTRING" val="02709c6abab1641ee68541bcea64ac84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3269684"/>
  <p:tag name="SCENECOLOR-TEXT" val="Color_Theme"/>
  <p:tag name="SCENECOLOR-TEXT-VALUE" val="1"/>
  <p:tag name="RESOURCEID" val="636619342753299685"/>
  <p:tag name="SCENEID" val="Unkown"/>
  <p:tag name="SCENELINKIDS" val="2|3|4"/>
  <p:tag name="ANIMSTRING" val="02709c6abab1641ee68541bcea64ac84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24208022"/>
  <p:tag name="SCENECOLOR-TEXT" val="Color_Theme"/>
  <p:tag name="SCENECOLOR-TEXT-VALUE" val="1"/>
  <p:tag name="RESOURCEID" val="636619342724248024"/>
  <p:tag name="SCENEID" val="Unkown"/>
  <p:tag name="SCENELINKIDS" val="2|3|4|5"/>
  <p:tag name="ANIMSTRING" val="5afff9f7022dd2c27160cf7ea7df2da4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53559700"/>
  <p:tag name="RESOURCEID" val="636619342753579701"/>
  <p:tag name="SCENEID" val="Unkown"/>
  <p:tag name="SCENELINKIDS" val="2|3|4|5"/>
  <p:tag name="ANIMSTRING" val="41875bf3d89c5e32899c2d8aa27d277f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3559700"/>
  <p:tag name="RESOURCEID" val="636619342753579701"/>
  <p:tag name="SCENEID" val="Unkown"/>
  <p:tag name="SCENELINKIDS" val="2|3|4|5"/>
  <p:tag name="ANIMSTRING" val="41875bf3d89c5e32899c2d8aa27d277f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3559700"/>
  <p:tag name="RESOURCEID" val="636619342753579701"/>
  <p:tag name="SCENEID" val="Unkown"/>
  <p:tag name="SCENELINKIDS" val="2|3|4|5"/>
  <p:tag name="ANIMSTRING" val="41875bf3d89c5e32899c2d8aa27d277f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53559700"/>
  <p:tag name="RESOURCEID" val="636619342753579701"/>
  <p:tag name="SCENEID" val="Unkown"/>
  <p:tag name="SCENELINKIDS" val="2|3|4|5"/>
  <p:tag name="ANIMSTRING" val="41875bf3d89c5e32899c2d8aa27d277f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3879719"/>
  <p:tag name="SCENECOLOR-TEXT" val="Color_Theme"/>
  <p:tag name="SCENECOLOR-TEXT-VALUE" val="2"/>
  <p:tag name="RESOURCEID" val="636619342753909720"/>
  <p:tag name="SCENEID" val="Unkown"/>
  <p:tag name="SCENELINKIDS" val="2|3|4"/>
  <p:tag name="ANIMSTRING" val="02709c6abab1641ee68541bcea64ac84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3879719"/>
  <p:tag name="SCENECOLOR-TEXT" val="Color_Theme"/>
  <p:tag name="SCENECOLOR-TEXT-VALUE" val="3"/>
  <p:tag name="RESOURCEID" val="636619342753909720"/>
  <p:tag name="SCENEID" val="Unkown"/>
  <p:tag name="SCENELINKIDS" val="2|3|4"/>
  <p:tag name="ANIMSTRING" val="02709c6abab1641ee68541bcea64ac84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3879719"/>
  <p:tag name="SCENECOLOR-TEXT" val="Color_Theme"/>
  <p:tag name="SCENECOLOR-TEXT-VALUE" val="1"/>
  <p:tag name="RESOURCEID" val="636619342753909720"/>
  <p:tag name="SCENEID" val="Unkown"/>
  <p:tag name="SCENELINKIDS" val="2|3|4"/>
  <p:tag name="ANIMSTRING" val="02709c6abab1641ee68541bcea64ac84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4189736"/>
  <p:tag name="SCENECOLOR-TEXT" val="Color_Theme"/>
  <p:tag name="SCENECOLOR-TEXT-VALUE" val="2"/>
  <p:tag name="RESOURCEID" val="636619342754219738"/>
  <p:tag name="SCENEID" val="Unkown"/>
  <p:tag name="SCENELINKIDS" val="2|3|4"/>
  <p:tag name="ANIMSTRING" val="02709c6abab1641ee68541bcea64ac8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4208022"/>
  <p:tag name="SCENECOLOR-TEXT" val="Color_Theme"/>
  <p:tag name="SCENECOLOR-TEXT-VALUE" val="1"/>
  <p:tag name="RESOURCEID" val="636619342724248024"/>
  <p:tag name="SCENEID" val="Unkown"/>
  <p:tag name="SCENELINKIDS" val="2|3|4|5"/>
  <p:tag name="ANIMSTRING" val="5afff9f7022dd2c27160cf7ea7df2da4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4189736"/>
  <p:tag name="SCENECOLOR-TEXT" val="Color_Theme"/>
  <p:tag name="SCENECOLOR-TEXT-VALUE" val="3"/>
  <p:tag name="RESOURCEID" val="636619342754219738"/>
  <p:tag name="SCENEID" val="Unkown"/>
  <p:tag name="SCENELINKIDS" val="2|3|4"/>
  <p:tag name="ANIMSTRING" val="02709c6abab1641ee68541bcea64ac84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4189736"/>
  <p:tag name="SCENECOLOR-TEXT" val="Color_Theme"/>
  <p:tag name="SCENECOLOR-TEXT-VALUE" val="1"/>
  <p:tag name="RESOURCEID" val="636619342754219738"/>
  <p:tag name="SCENEID" val="Unkown"/>
  <p:tag name="SCENELINKIDS" val="2|3|4"/>
  <p:tag name="ANIMSTRING" val="02709c6abab1641ee68541bcea64ac84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4739768"/>
  <p:tag name="SCENECOLOR-TEXT" val="Color_Theme"/>
  <p:tag name="SCENECOLOR-TEXT-VALUE" val="2"/>
  <p:tag name="RESOURCEID" val="636619342754779770"/>
  <p:tag name="SCENEID" val="Unkown"/>
  <p:tag name="SCENELINKIDS" val="2|3|4|5"/>
  <p:tag name="ANIMSTRING" val="5afff9f7022dd2c27160cf7ea7df2da4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4739768"/>
  <p:tag name="SCENECOLOR-TEXT" val="Color_Theme"/>
  <p:tag name="SCENECOLOR-TEXT-VALUE" val="3"/>
  <p:tag name="RESOURCEID" val="636619342754779770"/>
  <p:tag name="SCENEID" val="Unkown"/>
  <p:tag name="SCENELINKIDS" val="2|3|4|5"/>
  <p:tag name="ANIMSTRING" val="5afff9f7022dd2c27160cf7ea7df2da4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54739768"/>
  <p:tag name="SCENECOLOR-TEXT" val="Color_Theme"/>
  <p:tag name="SCENECOLOR-TEXT-VALUE" val="1"/>
  <p:tag name="RESOURCEID" val="636619342754779770"/>
  <p:tag name="SCENEID" val="Unkown"/>
  <p:tag name="SCENELINKIDS" val="2|3|4|5"/>
  <p:tag name="ANIMSTRING" val="5afff9f7022dd2c27160cf7ea7df2da4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4739768"/>
  <p:tag name="SCENECOLOR-TEXT" val="Color_Theme"/>
  <p:tag name="SCENECOLOR-TEXT-VALUE" val="1"/>
  <p:tag name="RESOURCEID" val="636619342754779770"/>
  <p:tag name="SCENEID" val="Unkown"/>
  <p:tag name="SCENELINKIDS" val="2|3|4|5"/>
  <p:tag name="ANIMSTRING" val="5afff9f7022dd2c27160cf7ea7df2da4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5389805"/>
  <p:tag name="SCENECOLOR-TEXT" val="Color_Theme"/>
  <p:tag name="SCENECOLOR-TEXT-VALUE" val="2"/>
  <p:tag name="RESOURCEID" val="636619342755429807"/>
  <p:tag name="SCENEID" val="Unkown"/>
  <p:tag name="SCENELINKIDS" val="2|3|4|5"/>
  <p:tag name="ANIMSTRING" val="5afff9f7022dd2c27160cf7ea7df2da4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5389805"/>
  <p:tag name="SCENECOLOR-TEXT" val="Color_Theme"/>
  <p:tag name="SCENECOLOR-TEXT-VALUE" val="3"/>
  <p:tag name="RESOURCEID" val="636619342755429807"/>
  <p:tag name="SCENEID" val="Unkown"/>
  <p:tag name="SCENELINKIDS" val="2|3|4|5"/>
  <p:tag name="ANIMSTRING" val="5afff9f7022dd2c27160cf7ea7df2da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18357687"/>
  <p:tag name="RESOURCEID" val="636619342718377688"/>
  <p:tag name="SCENEID" val="Unkown"/>
  <p:tag name="SCENELINKIDS" val="2|3|4|5"/>
  <p:tag name="ANIMSTRING" val="41875bf3d89c5e32899c2d8aa27d277f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|4,16777215"/>
  <p:tag name="LINKREPLACED" val="True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55389805"/>
  <p:tag name="SCENECOLOR-TEXT" val="Color_Theme"/>
  <p:tag name="SCENECOLOR-TEXT-VALUE" val="1"/>
  <p:tag name="RESOURCEID" val="636619342755429807"/>
  <p:tag name="SCENEID" val="Unkown"/>
  <p:tag name="SCENELINKIDS" val="2|3|4|5"/>
  <p:tag name="ANIMSTRING" val="5afff9f7022dd2c27160cf7ea7df2da4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5389805"/>
  <p:tag name="SCENECOLOR-TEXT" val="Color_Theme"/>
  <p:tag name="SCENECOLOR-TEXT-VALUE" val="1"/>
  <p:tag name="RESOURCEID" val="636619342755429807"/>
  <p:tag name="SCENEID" val="Unkown"/>
  <p:tag name="SCENELINKIDS" val="2|3|4|5"/>
  <p:tag name="ANIMSTRING" val="5afff9f7022dd2c27160cf7ea7df2da4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5649820"/>
  <p:tag name="SCENECOLOR-TEXT" val="Color_Theme"/>
  <p:tag name="SCENECOLOR-TEXT-VALUE" val="2"/>
  <p:tag name="RESOURCEID" val="636619342755679822"/>
  <p:tag name="SCENEID" val="Unkown"/>
  <p:tag name="SCENELINKIDS" val="2|3|4"/>
  <p:tag name="ANIMSTRING" val="02709c6abab1641ee68541bcea64ac84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5649820"/>
  <p:tag name="SCENECOLOR-TEXT" val="Color_Theme"/>
  <p:tag name="SCENECOLOR-TEXT-VALUE" val="3"/>
  <p:tag name="RESOURCEID" val="636619342755679822"/>
  <p:tag name="SCENEID" val="Unkown"/>
  <p:tag name="SCENELINKIDS" val="2|3|4"/>
  <p:tag name="ANIMSTRING" val="02709c6abab1641ee68541bcea64ac84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5649820"/>
  <p:tag name="SCENECOLOR-TEXT" val="Color_Theme"/>
  <p:tag name="SCENECOLOR-TEXT-VALUE" val="1"/>
  <p:tag name="RESOURCEID" val="636619342755679822"/>
  <p:tag name="SCENEID" val="Unkown"/>
  <p:tag name="SCENELINKIDS" val="2|3|4"/>
  <p:tag name="ANIMSTRING" val="02709c6abab1641ee68541bcea64ac84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6269855"/>
  <p:tag name="SCENECOLOR-TEXT" val="Color_Theme"/>
  <p:tag name="SCENECOLOR-TEXT-VALUE" val="2"/>
  <p:tag name="RESOURCEID" val="636619342756309858"/>
  <p:tag name="SCENEID" val="Unkown"/>
  <p:tag name="SCENELINKIDS" val="2|3|4|5"/>
  <p:tag name="ANIMSTRING" val="5afff9f7022dd2c27160cf7ea7df2da4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6269855"/>
  <p:tag name="SCENECOLOR-TEXT" val="Color_Theme"/>
  <p:tag name="SCENECOLOR-TEXT-VALUE" val="3"/>
  <p:tag name="RESOURCEID" val="636619342756309858"/>
  <p:tag name="SCENEID" val="Unkown"/>
  <p:tag name="SCENELINKIDS" val="2|3|4|5"/>
  <p:tag name="ANIMSTRING" val="5afff9f7022dd2c27160cf7ea7df2da4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56269855"/>
  <p:tag name="SCENECOLOR-TEXT" val="Color_Theme"/>
  <p:tag name="SCENECOLOR-TEXT-VALUE" val="1"/>
  <p:tag name="RESOURCEID" val="636619342756309858"/>
  <p:tag name="SCENEID" val="Unkown"/>
  <p:tag name="SCENELINKIDS" val="2|3|4|5"/>
  <p:tag name="ANIMSTRING" val="5afff9f7022dd2c27160cf7ea7df2da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4768054"/>
  <p:tag name="SCENECOLOR-TEXT" val="Color_Theme"/>
  <p:tag name="SCENECOLOR-TEXT-VALUE" val="2"/>
  <p:tag name="RESOURCEID" val="636619342724808056"/>
  <p:tag name="SCENEID" val="Unkown"/>
  <p:tag name="SCENELINKIDS" val="2|3|4|5"/>
  <p:tag name="ANIMSTRING" val="5afff9f7022dd2c27160cf7ea7df2da4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6269855"/>
  <p:tag name="SCENECOLOR-TEXT" val="Color_Theme"/>
  <p:tag name="SCENECOLOR-TEXT-VALUE" val="1"/>
  <p:tag name="RESOURCEID" val="636619342756309858"/>
  <p:tag name="SCENEID" val="Unkown"/>
  <p:tag name="SCENELINKIDS" val="2|3|4|5"/>
  <p:tag name="ANIMSTRING" val="5afff9f7022dd2c27160cf7ea7df2da4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6539871"/>
  <p:tag name="SCENECOLOR-TEXT" val="Color_Theme"/>
  <p:tag name="SCENECOLOR-TEXT-VALUE" val="2"/>
  <p:tag name="RESOURCEID" val="636619342756569873"/>
  <p:tag name="SCENEID" val="Unkown"/>
  <p:tag name="SCENELINKIDS" val="2|3|4"/>
  <p:tag name="ANIMSTRING" val="02709c6abab1641ee68541bcea64ac84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6539871"/>
  <p:tag name="SCENECOLOR-TEXT" val="Color_Theme"/>
  <p:tag name="SCENECOLOR-TEXT-VALUE" val="3"/>
  <p:tag name="RESOURCEID" val="636619342756569873"/>
  <p:tag name="SCENEID" val="Unkown"/>
  <p:tag name="SCENELINKIDS" val="2|3|4"/>
  <p:tag name="ANIMSTRING" val="02709c6abab1641ee68541bcea64ac84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6539871"/>
  <p:tag name="SCENECOLOR-TEXT" val="Color_Theme"/>
  <p:tag name="SCENECOLOR-TEXT-VALUE" val="1"/>
  <p:tag name="RESOURCEID" val="636619342756569873"/>
  <p:tag name="SCENEID" val="Unkown"/>
  <p:tag name="SCENELINKIDS" val="2|3|4"/>
  <p:tag name="ANIMSTRING" val="02709c6abab1641ee68541bcea64ac84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7299914"/>
  <p:tag name="SCENECOLOR-TEXT" val="Color_Theme"/>
  <p:tag name="SCENECOLOR-TEXT-VALUE" val="2"/>
  <p:tag name="RESOURCEID" val="636619342757329916"/>
  <p:tag name="SCENEID" val="Unkown"/>
  <p:tag name="SCENELINKIDS" val="2|3|4"/>
  <p:tag name="ANIMSTRING" val="02709c6abab1641ee68541bcea64ac84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7299914"/>
  <p:tag name="SCENECOLOR-TEXT" val="Color_Theme"/>
  <p:tag name="SCENECOLOR-TEXT-VALUE" val="3"/>
  <p:tag name="RESOURCEID" val="636619342757329916"/>
  <p:tag name="SCENEID" val="Unkown"/>
  <p:tag name="SCENELINKIDS" val="2|3|4"/>
  <p:tag name="ANIMSTRING" val="02709c6abab1641ee68541bcea64ac84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7299914"/>
  <p:tag name="SCENECOLOR-TEXT" val="Color_Theme"/>
  <p:tag name="SCENECOLOR-TEXT-VALUE" val="1"/>
  <p:tag name="RESOURCEID" val="636619342757329916"/>
  <p:tag name="SCENEID" val="Unkown"/>
  <p:tag name="SCENELINKIDS" val="2|3|4"/>
  <p:tag name="ANIMSTRING" val="02709c6abab1641ee68541bcea64ac84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4768054"/>
  <p:tag name="SCENECOLOR-TEXT" val="Color_Theme"/>
  <p:tag name="SCENECOLOR-TEXT-VALUE" val="3"/>
  <p:tag name="RESOURCEID" val="636619342724808056"/>
  <p:tag name="SCENEID" val="Unkown"/>
  <p:tag name="SCENELINKIDS" val="2|3|4|5"/>
  <p:tag name="ANIMSTRING" val="5afff9f7022dd2c27160cf7ea7df2da4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7939951"/>
  <p:tag name="SCENECOLOR-TEXT" val="Color_Theme"/>
  <p:tag name="SCENECOLOR-TEXT-VALUE" val="2"/>
  <p:tag name="RESOURCEID" val="636619342757979953"/>
  <p:tag name="SCENEID" val="Unkown"/>
  <p:tag name="SCENELINKIDS" val="2|3|4|5"/>
  <p:tag name="ANIMSTRING" val="5afff9f7022dd2c27160cf7ea7df2da4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7939951"/>
  <p:tag name="SCENECOLOR-TEXT" val="Color_Theme"/>
  <p:tag name="SCENECOLOR-TEXT-VALUE" val="3"/>
  <p:tag name="RESOURCEID" val="636619342757979953"/>
  <p:tag name="SCENEID" val="Unkown"/>
  <p:tag name="SCENELINKIDS" val="2|3|4|5"/>
  <p:tag name="ANIMSTRING" val="5afff9f7022dd2c27160cf7ea7df2da4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57939951"/>
  <p:tag name="SCENECOLOR-TEXT" val="Color_Theme"/>
  <p:tag name="SCENECOLOR-TEXT-VALUE" val="1"/>
  <p:tag name="RESOURCEID" val="636619342757979953"/>
  <p:tag name="SCENEID" val="Unkown"/>
  <p:tag name="SCENELINKIDS" val="2|3|4|5"/>
  <p:tag name="ANIMSTRING" val="5afff9f7022dd2c27160cf7ea7df2da4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7939951"/>
  <p:tag name="SCENECOLOR-TEXT" val="Color_Theme"/>
  <p:tag name="SCENECOLOR-TEXT-VALUE" val="1"/>
  <p:tag name="RESOURCEID" val="636619342757979953"/>
  <p:tag name="SCENEID" val="Unkown"/>
  <p:tag name="SCENELINKIDS" val="2|3|4|5"/>
  <p:tag name="ANIMSTRING" val="5afff9f7022dd2c27160cf7ea7df2da4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8639991"/>
  <p:tag name="SCENECOLOR-TEXT" val="Color_Theme"/>
  <p:tag name="SCENECOLOR-TEXT-VALUE" val="2"/>
  <p:tag name="RESOURCEID" val="636619342758679993"/>
  <p:tag name="SCENEID" val="Unkown"/>
  <p:tag name="SCENELINKIDS" val="2|3|4|5"/>
  <p:tag name="ANIMSTRING" val="5afff9f7022dd2c27160cf7ea7df2da4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8639991"/>
  <p:tag name="SCENECOLOR-TEXT" val="Color_Theme"/>
  <p:tag name="SCENECOLOR-TEXT-VALUE" val="3"/>
  <p:tag name="RESOURCEID" val="636619342758679993"/>
  <p:tag name="SCENEID" val="Unkown"/>
  <p:tag name="SCENELINKIDS" val="2|3|4|5"/>
  <p:tag name="ANIMSTRING" val="5afff9f7022dd2c27160cf7ea7df2da4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58639991"/>
  <p:tag name="SCENECOLOR-TEXT" val="Color_Theme"/>
  <p:tag name="SCENECOLOR-TEXT-VALUE" val="1"/>
  <p:tag name="RESOURCEID" val="636619342758679993"/>
  <p:tag name="SCENEID" val="Unkown"/>
  <p:tag name="SCENELINKIDS" val="2|3|4|5"/>
  <p:tag name="ANIMSTRING" val="5afff9f7022dd2c27160cf7ea7df2da4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8639991"/>
  <p:tag name="SCENECOLOR-TEXT" val="Color_Theme"/>
  <p:tag name="SCENECOLOR-TEXT-VALUE" val="1"/>
  <p:tag name="RESOURCEID" val="636619342758679993"/>
  <p:tag name="SCENEID" val="Unkown"/>
  <p:tag name="SCENELINKIDS" val="2|3|4|5"/>
  <p:tag name="ANIMSTRING" val="5afff9f7022dd2c27160cf7ea7df2da4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24768054"/>
  <p:tag name="SCENECOLOR-TEXT" val="Color_Theme"/>
  <p:tag name="SCENECOLOR-TEXT-VALUE" val="4"/>
  <p:tag name="RESOURCEID" val="636619342724808056"/>
  <p:tag name="SCENEID" val="Unkown"/>
  <p:tag name="SCENELINKIDS" val="2|3|4|5"/>
  <p:tag name="ANIMSTRING" val="5afff9f7022dd2c27160cf7ea7df2da4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9200023"/>
  <p:tag name="SCENECOLOR-TEXT" val="Color_Theme"/>
  <p:tag name="SCENECOLOR-TEXT-VALUE" val="2"/>
  <p:tag name="RESOURCEID" val="636619342759240025"/>
  <p:tag name="SCENEID" val="Unkown"/>
  <p:tag name="SCENELINKIDS" val="2|3|4|5"/>
  <p:tag name="ANIMSTRING" val="5afff9f7022dd2c27160cf7ea7df2da4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9200023"/>
  <p:tag name="SCENECOLOR-TEXT" val="Color_Theme"/>
  <p:tag name="SCENECOLOR-TEXT-VALUE" val="3"/>
  <p:tag name="RESOURCEID" val="636619342759240025"/>
  <p:tag name="SCENEID" val="Unkown"/>
  <p:tag name="SCENELINKIDS" val="2|3|4|5"/>
  <p:tag name="ANIMSTRING" val="5afff9f7022dd2c27160cf7ea7df2da4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59200023"/>
  <p:tag name="SCENECOLOR-TEXT" val="Color_Theme"/>
  <p:tag name="SCENECOLOR-TEXT-VALUE" val="1"/>
  <p:tag name="RESOURCEID" val="636619342759240025"/>
  <p:tag name="SCENEID" val="Unkown"/>
  <p:tag name="SCENELINKIDS" val="2|3|4|5"/>
  <p:tag name="ANIMSTRING" val="5afff9f7022dd2c27160cf7ea7df2da4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9200023"/>
  <p:tag name="SCENECOLOR-TEXT" val="Color_Theme"/>
  <p:tag name="SCENECOLOR-TEXT-VALUE" val="1"/>
  <p:tag name="RESOURCEID" val="636619342759240025"/>
  <p:tag name="SCENEID" val="Unkown"/>
  <p:tag name="SCENELINKIDS" val="2|3|4|5"/>
  <p:tag name="ANIMSTRING" val="5afff9f7022dd2c27160cf7ea7df2da4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59800057"/>
  <p:tag name="SCENECOLOR-TEXT" val="Color_Theme"/>
  <p:tag name="SCENECOLOR-TEXT-VALUE" val="2"/>
  <p:tag name="RESOURCEID" val="636619342759830059"/>
  <p:tag name="SCENEID" val="Unkown"/>
  <p:tag name="SCENELINKIDS" val="2|3|4"/>
  <p:tag name="ANIMSTRING" val="02709c6abab1641ee68541bcea64ac84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59800057"/>
  <p:tag name="SCENECOLOR-TEXT" val="Color_Theme"/>
  <p:tag name="SCENECOLOR-TEXT-VALUE" val="3"/>
  <p:tag name="RESOURCEID" val="636619342759830059"/>
  <p:tag name="SCENEID" val="Unkown"/>
  <p:tag name="SCENELINKIDS" val="2|3|4"/>
  <p:tag name="ANIMSTRING" val="02709c6abab1641ee68541bcea64ac84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59800057"/>
  <p:tag name="SCENECOLOR-TEXT" val="Color_Theme"/>
  <p:tag name="SCENECOLOR-TEXT-VALUE" val="1"/>
  <p:tag name="RESOURCEID" val="636619342759830059"/>
  <p:tag name="SCENEID" val="Unkown"/>
  <p:tag name="SCENELINKIDS" val="2|3|4"/>
  <p:tag name="ANIMSTRING" val="02709c6abab1641ee68541bcea64ac84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60090074"/>
  <p:tag name="RESOURCEID" val="636619342760110075"/>
  <p:tag name="SCENEID" val="Unkown"/>
  <p:tag name="SCENELINKIDS" val="2|3|4|5"/>
  <p:tag name="ANIMSTRING" val="41875bf3d89c5e32899c2d8aa27d277f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4768054"/>
  <p:tag name="SCENECOLOR-TEXT" val="Color_Theme"/>
  <p:tag name="SCENECOLOR-TEXT-VALUE" val="1"/>
  <p:tag name="RESOURCEID" val="636619342724808056"/>
  <p:tag name="SCENEID" val="Unkown"/>
  <p:tag name="SCENELINKIDS" val="2|3|4|5"/>
  <p:tag name="ANIMSTRING" val="5afff9f7022dd2c27160cf7ea7df2da4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60090074"/>
  <p:tag name="RESOURCEID" val="636619342760110075"/>
  <p:tag name="SCENEID" val="Unkown"/>
  <p:tag name="SCENELINKIDS" val="2|3|4|5"/>
  <p:tag name="ANIMSTRING" val="41875bf3d89c5e32899c2d8aa27d277f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60090074"/>
  <p:tag name="RESOURCEID" val="636619342760110075"/>
  <p:tag name="SCENEID" val="Unkown"/>
  <p:tag name="SCENELINKIDS" val="2|3|4|5"/>
  <p:tag name="ANIMSTRING" val="41875bf3d89c5e32899c2d8aa27d277f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60090074"/>
  <p:tag name="RESOURCEID" val="636619342760110075"/>
  <p:tag name="SCENEID" val="Unkown"/>
  <p:tag name="SCENELINKIDS" val="2|3|4|5"/>
  <p:tag name="ANIMSTRING" val="41875bf3d89c5e32899c2d8aa27d277f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60730110"/>
  <p:tag name="SCENECOLOR-TEXT" val="Color_Theme"/>
  <p:tag name="SCENECOLOR-TEXT-VALUE" val="2"/>
  <p:tag name="RESOURCEID" val="636619342760770113"/>
  <p:tag name="SCENEID" val="Unkown"/>
  <p:tag name="SCENELINKIDS" val="2|3|4|5"/>
  <p:tag name="ANIMSTRING" val="5afff9f7022dd2c27160cf7ea7df2da4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60730110"/>
  <p:tag name="SCENECOLOR-TEXT" val="Color_Theme"/>
  <p:tag name="SCENECOLOR-TEXT-VALUE" val="3"/>
  <p:tag name="RESOURCEID" val="636619342760770113"/>
  <p:tag name="SCENEID" val="Unkown"/>
  <p:tag name="SCENELINKIDS" val="2|3|4|5"/>
  <p:tag name="ANIMSTRING" val="5afff9f7022dd2c27160cf7ea7df2da4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60730110"/>
  <p:tag name="SCENECOLOR-TEXT" val="Color_Theme"/>
  <p:tag name="SCENECOLOR-TEXT-VALUE" val="1"/>
  <p:tag name="RESOURCEID" val="636619342760770113"/>
  <p:tag name="SCENEID" val="Unkown"/>
  <p:tag name="SCENELINKIDS" val="2|3|4|5"/>
  <p:tag name="ANIMSTRING" val="5afff9f7022dd2c27160cf7ea7df2da4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60730110"/>
  <p:tag name="SCENECOLOR-TEXT" val="Color_Theme"/>
  <p:tag name="SCENECOLOR-TEXT-VALUE" val="1"/>
  <p:tag name="RESOURCEID" val="636619342760770113"/>
  <p:tag name="SCENEID" val="Unkown"/>
  <p:tag name="SCENELINKIDS" val="2|3|4|5"/>
  <p:tag name="ANIMSTRING" val="5afff9f7022dd2c27160cf7ea7df2da4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60990125"/>
  <p:tag name="SCENECOLOR-TEXT" val="Color_Theme"/>
  <p:tag name="SCENECOLOR-TEXT-VALUE" val="2"/>
  <p:tag name="RESOURCEID" val="636619342761020127"/>
  <p:tag name="SCENEID" val="Unkown"/>
  <p:tag name="SCENELINKIDS" val="2|3|4"/>
  <p:tag name="ANIMSTRING" val="02709c6abab1641ee68541bcea64ac8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60990125"/>
  <p:tag name="SCENECOLOR-TEXT" val="Color_Theme"/>
  <p:tag name="SCENECOLOR-TEXT-VALUE" val="3"/>
  <p:tag name="RESOURCEID" val="636619342761020127"/>
  <p:tag name="SCENEID" val="Unkown"/>
  <p:tag name="SCENELINKIDS" val="2|3|4"/>
  <p:tag name="ANIMSTRING" val="02709c6abab1641ee68541bcea64ac84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60990125"/>
  <p:tag name="SCENECOLOR-TEXT" val="Color_Theme"/>
  <p:tag name="SCENECOLOR-TEXT-VALUE" val="1"/>
  <p:tag name="RESOURCEID" val="636619342761020127"/>
  <p:tag name="SCENEID" val="Unkown"/>
  <p:tag name="SCENELINKIDS" val="2|3|4"/>
  <p:tag name="ANIMSTRING" val="02709c6abab1641ee68541bcea64ac84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61280142"/>
  <p:tag name="RESOURCEID" val="636619342761300143"/>
  <p:tag name="SCENEID" val="Unkown"/>
  <p:tag name="SCENELINKIDS" val="2|3|4|5"/>
  <p:tag name="ANIMSTRING" val="41875bf3d89c5e32899c2d8aa27d277f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61280142"/>
  <p:tag name="RESOURCEID" val="636619342761300143"/>
  <p:tag name="SCENEID" val="Unkown"/>
  <p:tag name="SCENELINKIDS" val="2|3|4|5"/>
  <p:tag name="ANIMSTRING" val="41875bf3d89c5e32899c2d8aa27d277f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61280142"/>
  <p:tag name="RESOURCEID" val="636619342761300143"/>
  <p:tag name="SCENEID" val="Unkown"/>
  <p:tag name="SCENELINKIDS" val="2|3|4|5"/>
  <p:tag name="ANIMSTRING" val="41875bf3d89c5e32899c2d8aa27d277f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61280142"/>
  <p:tag name="RESOURCEID" val="636619342761300143"/>
  <p:tag name="SCENEID" val="Unkown"/>
  <p:tag name="SCENELINKIDS" val="2|3|4|5"/>
  <p:tag name="ANIMSTRING" val="41875bf3d89c5e32899c2d8aa27d277f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61580159"/>
  <p:tag name="SCENECOLOR-TEXT" val="Color_Theme"/>
  <p:tag name="SCENECOLOR-TEXT-VALUE" val="2"/>
  <p:tag name="RESOURCEID" val="636619342761620161"/>
  <p:tag name="SCENEID" val="Unkown"/>
  <p:tag name="SCENELINKIDS" val="2|3|4"/>
  <p:tag name="ANIMSTRING" val="02709c6abab1641ee68541bcea64ac84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61580159"/>
  <p:tag name="SCENECOLOR-TEXT" val="Color_Theme"/>
  <p:tag name="SCENECOLOR-TEXT-VALUE" val="3"/>
  <p:tag name="RESOURCEID" val="636619342761620161"/>
  <p:tag name="SCENEID" val="Unkown"/>
  <p:tag name="SCENELINKIDS" val="2|3|4"/>
  <p:tag name="ANIMSTRING" val="02709c6abab1641ee68541bcea64ac8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5058070"/>
  <p:tag name="SCENECOLOR-TEXT" val="Color_Theme"/>
  <p:tag name="SCENECOLOR-TEXT-VALUE" val="2"/>
  <p:tag name="RESOURCEID" val="636619342725088072"/>
  <p:tag name="SCENEID" val="Unkown"/>
  <p:tag name="SCENELINKIDS" val="2|3|4"/>
  <p:tag name="ANIMSTRING" val="02709c6abab1641ee68541bcea64ac84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61580159"/>
  <p:tag name="SCENECOLOR-TEXT" val="Color_Theme"/>
  <p:tag name="SCENECOLOR-TEXT-VALUE" val="1"/>
  <p:tag name="RESOURCEID" val="636619342761620161"/>
  <p:tag name="SCENEID" val="Unkown"/>
  <p:tag name="SCENELINKIDS" val="2|3|4"/>
  <p:tag name="ANIMSTRING" val="02709c6abab1641ee68541bcea64ac84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62200195"/>
  <p:tag name="SCENECOLOR-TEXT" val="Color_Theme"/>
  <p:tag name="SCENECOLOR-TEXT-VALUE" val="2"/>
  <p:tag name="RESOURCEID" val="636619342762240197"/>
  <p:tag name="SCENEID" val="Unkown"/>
  <p:tag name="SCENELINKIDS" val="2|3|4|5"/>
  <p:tag name="ANIMSTRING" val="5afff9f7022dd2c27160cf7ea7df2da4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62200195"/>
  <p:tag name="SCENECOLOR-TEXT" val="Color_Theme"/>
  <p:tag name="SCENECOLOR-TEXT-VALUE" val="3"/>
  <p:tag name="RESOURCEID" val="636619342762240197"/>
  <p:tag name="SCENEID" val="Unkown"/>
  <p:tag name="SCENELINKIDS" val="2|3|4|5"/>
  <p:tag name="ANIMSTRING" val="5afff9f7022dd2c27160cf7ea7df2da4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62200195"/>
  <p:tag name="SCENECOLOR-TEXT" val="Color_Theme"/>
  <p:tag name="SCENECOLOR-TEXT-VALUE" val="1"/>
  <p:tag name="RESOURCEID" val="636619342762240197"/>
  <p:tag name="SCENEID" val="Unkown"/>
  <p:tag name="SCENELINKIDS" val="2|3|4|5"/>
  <p:tag name="ANIMSTRING" val="5afff9f7022dd2c27160cf7ea7df2da4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62200195"/>
  <p:tag name="SCENECOLOR-TEXT" val="Color_Theme"/>
  <p:tag name="SCENECOLOR-TEXT-VALUE" val="1"/>
  <p:tag name="RESOURCEID" val="636619342762240197"/>
  <p:tag name="SCENEID" val="Unkown"/>
  <p:tag name="SCENELINKIDS" val="2|3|4|5"/>
  <p:tag name="ANIMSTRING" val="5afff9f7022dd2c27160cf7ea7df2da4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62460209"/>
  <p:tag name="SCENECOLOR-TEXT" val="Color_Theme"/>
  <p:tag name="SCENECOLOR-TEXT-VALUE" val="2"/>
  <p:tag name="RESOURCEID" val="636619342762480211"/>
  <p:tag name="SCENEID" val="Unkown"/>
  <p:tag name="SCENELINKIDS" val="2|3|4"/>
  <p:tag name="ANIMSTRING" val="02709c6abab1641ee68541bcea64ac84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62460209"/>
  <p:tag name="SCENECOLOR-TEXT" val="Color_Theme"/>
  <p:tag name="SCENECOLOR-TEXT-VALUE" val="3"/>
  <p:tag name="RESOURCEID" val="636619342762480211"/>
  <p:tag name="SCENEID" val="Unkown"/>
  <p:tag name="SCENELINKIDS" val="2|3|4"/>
  <p:tag name="ANIMSTRING" val="02709c6abab1641ee68541bcea64ac84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62460209"/>
  <p:tag name="SCENECOLOR-TEXT" val="Color_Theme"/>
  <p:tag name="SCENECOLOR-TEXT-VALUE" val="1"/>
  <p:tag name="RESOURCEID" val="636619342762480211"/>
  <p:tag name="SCENEID" val="Unkown"/>
  <p:tag name="SCENELINKIDS" val="2|3|4"/>
  <p:tag name="ANIMSTRING" val="02709c6abab1641ee68541bcea64ac8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5058070"/>
  <p:tag name="SCENECOLOR-TEXT" val="Color_Theme"/>
  <p:tag name="SCENECOLOR-TEXT-VALUE" val="3"/>
  <p:tag name="RESOURCEID" val="636619342725088072"/>
  <p:tag name="SCENEID" val="Unkown"/>
  <p:tag name="SCENELINKIDS" val="2|3|4"/>
  <p:tag name="ANIMSTRING" val="02709c6abab1641ee68541bcea64ac84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63000240"/>
  <p:tag name="RESOURCEID" val="636619342763020241"/>
  <p:tag name="SCENEID" val="Unkown"/>
  <p:tag name="SCENELINKIDS" val="2|3|4|5"/>
  <p:tag name="ANIMSTRING" val="41875bf3d89c5e32899c2d8aa27d277f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63000240"/>
  <p:tag name="RESOURCEID" val="636619342763020241"/>
  <p:tag name="SCENEID" val="Unkown"/>
  <p:tag name="SCENELINKIDS" val="2|3|4|5"/>
  <p:tag name="ANIMSTRING" val="41875bf3d89c5e32899c2d8aa27d277f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63000240"/>
  <p:tag name="RESOURCEID" val="636619342763020241"/>
  <p:tag name="SCENEID" val="Unkown"/>
  <p:tag name="SCENELINKIDS" val="2|3|4|5"/>
  <p:tag name="ANIMSTRING" val="41875bf3d89c5e32899c2d8aa27d277f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63000240"/>
  <p:tag name="RESOURCEID" val="636619342763020241"/>
  <p:tag name="SCENEID" val="Unkown"/>
  <p:tag name="SCENELINKIDS" val="2|3|4|5"/>
  <p:tag name="ANIMSTRING" val="41875bf3d89c5e32899c2d8aa27d277f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63570273"/>
  <p:tag name="SCENECOLOR-TEXT" val="Color_Theme"/>
  <p:tag name="SCENECOLOR-TEXT-VALUE" val="2"/>
  <p:tag name="RESOURCEID" val="636619342763610275"/>
  <p:tag name="SCENEID" val="Unkown"/>
  <p:tag name="SCENELINKIDS" val="2|3|4|5"/>
  <p:tag name="ANIMSTRING" val="5afff9f7022dd2c27160cf7ea7df2da4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63570273"/>
  <p:tag name="SCENECOLOR-TEXT" val="Color_Theme"/>
  <p:tag name="SCENECOLOR-TEXT-VALUE" val="3"/>
  <p:tag name="RESOURCEID" val="636619342763610275"/>
  <p:tag name="SCENEID" val="Unkown"/>
  <p:tag name="SCENELINKIDS" val="2|3|4|5"/>
  <p:tag name="ANIMSTRING" val="5afff9f7022dd2c27160cf7ea7df2da4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63570273"/>
  <p:tag name="SCENECOLOR-TEXT" val="Color_Theme"/>
  <p:tag name="SCENECOLOR-TEXT-VALUE" val="1"/>
  <p:tag name="RESOURCEID" val="636619342763610275"/>
  <p:tag name="SCENEID" val="Unkown"/>
  <p:tag name="SCENELINKIDS" val="2|3|4|5"/>
  <p:tag name="ANIMSTRING" val="5afff9f7022dd2c27160cf7ea7df2da4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63570273"/>
  <p:tag name="SCENECOLOR-TEXT" val="Color_Theme"/>
  <p:tag name="SCENECOLOR-TEXT-VALUE" val="1"/>
  <p:tag name="RESOURCEID" val="636619342763610275"/>
  <p:tag name="SCENEID" val="Unkown"/>
  <p:tag name="SCENELINKIDS" val="2|3|4|5"/>
  <p:tag name="ANIMSTRING" val="5afff9f7022dd2c27160cf7ea7df2da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5058070"/>
  <p:tag name="SCENECOLOR-TEXT" val="Color_Theme"/>
  <p:tag name="SCENECOLOR-TEXT-VALUE" val="1"/>
  <p:tag name="RESOURCEID" val="636619342725088072"/>
  <p:tag name="SCENEID" val="Unkown"/>
  <p:tag name="SCENELINKIDS" val="2|3|4"/>
  <p:tag name="ANIMSTRING" val="02709c6abab1641ee68541bcea64ac84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77751084"/>
  <p:tag name="RESOURCEID" val="636619342777771085"/>
  <p:tag name="SCENEID" val="Unkown"/>
  <p:tag name="SCENELINKIDS" val="2|3|4|5"/>
  <p:tag name="ANIMSTRING" val="41875bf3d89c5e32899c2d8aa27d277f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7751084"/>
  <p:tag name="RESOURCEID" val="636619342777771085"/>
  <p:tag name="SCENEID" val="Unkown"/>
  <p:tag name="SCENELINKIDS" val="2|3|4|5"/>
  <p:tag name="ANIMSTRING" val="41875bf3d89c5e32899c2d8aa27d277f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7751084"/>
  <p:tag name="RESOURCEID" val="636619342777771085"/>
  <p:tag name="SCENEID" val="Unkown"/>
  <p:tag name="SCENELINKIDS" val="2|3|4|5"/>
  <p:tag name="ANIMSTRING" val="41875bf3d89c5e32899c2d8aa27d277f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7751084"/>
  <p:tag name="RESOURCEID" val="636619342777771085"/>
  <p:tag name="SCENEID" val="Unkown"/>
  <p:tag name="SCENELINKIDS" val="2|3|4|5"/>
  <p:tag name="ANIMSTRING" val="41875bf3d89c5e32899c2d8aa27d277f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78091103"/>
  <p:tag name="RESOURCEID" val="636619342778101104"/>
  <p:tag name="SCENEID" val="Unkown"/>
  <p:tag name="SCENELINKIDS" val="2|3|4|5"/>
  <p:tag name="ANIMSTRING" val="41875bf3d89c5e32899c2d8aa27d277f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8091103"/>
  <p:tag name="RESOURCEID" val="636619342778101104"/>
  <p:tag name="SCENEID" val="Unkown"/>
  <p:tag name="SCENELINKIDS" val="2|3|4|5"/>
  <p:tag name="ANIMSTRING" val="41875bf3d89c5e32899c2d8aa27d277f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8091103"/>
  <p:tag name="RESOURCEID" val="636619342778101104"/>
  <p:tag name="SCENEID" val="Unkown"/>
  <p:tag name="SCENELINKIDS" val="2|3|4|5"/>
  <p:tag name="ANIMSTRING" val="41875bf3d89c5e32899c2d8aa27d277f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8091103"/>
  <p:tag name="RESOURCEID" val="636619342778101104"/>
  <p:tag name="SCENEID" val="Unkown"/>
  <p:tag name="SCENELINKIDS" val="2|3|4|5"/>
  <p:tag name="ANIMSTRING" val="41875bf3d89c5e32899c2d8aa27d277f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78381120"/>
  <p:tag name="SCENECOLOR-TEXT" val="Color_Theme"/>
  <p:tag name="SCENECOLOR-TEXT-VALUE" val="2"/>
  <p:tag name="RESOURCEID" val="636619342778411122"/>
  <p:tag name="SCENEID" val="Unkown"/>
  <p:tag name="SCENELINKIDS" val="2|3|4"/>
  <p:tag name="ANIMSTRING" val="02709c6abab1641ee68541bcea64ac84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78381120"/>
  <p:tag name="SCENECOLOR-TEXT" val="Color_Theme"/>
  <p:tag name="SCENECOLOR-TEXT-VALUE" val="3"/>
  <p:tag name="RESOURCEID" val="636619342778411122"/>
  <p:tag name="SCENEID" val="Unkown"/>
  <p:tag name="SCENELINKIDS" val="2|3|4"/>
  <p:tag name="ANIMSTRING" val="02709c6abab1641ee68541bcea64ac84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78381120"/>
  <p:tag name="SCENECOLOR-TEXT" val="Color_Theme"/>
  <p:tag name="SCENECOLOR-TEXT-VALUE" val="1"/>
  <p:tag name="RESOURCEID" val="636619342778411122"/>
  <p:tag name="SCENEID" val="Unkown"/>
  <p:tag name="SCENELINKIDS" val="2|3|4"/>
  <p:tag name="ANIMSTRING" val="02709c6abab1641ee68541bcea64ac84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78691138"/>
  <p:tag name="RESOURCEID" val="636619342778701138"/>
  <p:tag name="SCENEID" val="Unkown"/>
  <p:tag name="SCENELINKIDS" val="2|3|4|5"/>
  <p:tag name="ANIMSTRING" val="41875bf3d89c5e32899c2d8aa27d277f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8691138"/>
  <p:tag name="RESOURCEID" val="636619342778701138"/>
  <p:tag name="SCENEID" val="Unkown"/>
  <p:tag name="SCENELINKIDS" val="2|3|4|5"/>
  <p:tag name="ANIMSTRING" val="41875bf3d89c5e32899c2d8aa27d277f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8691138"/>
  <p:tag name="RESOURCEID" val="636619342778701138"/>
  <p:tag name="SCENEID" val="Unkown"/>
  <p:tag name="SCENELINKIDS" val="2|3|4|5"/>
  <p:tag name="ANIMSTRING" val="41875bf3d89c5e32899c2d8aa27d277f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8691138"/>
  <p:tag name="RESOURCEID" val="636619342778701138"/>
  <p:tag name="SCENEID" val="Unkown"/>
  <p:tag name="SCENELINKIDS" val="2|3|4|5"/>
  <p:tag name="ANIMSTRING" val="41875bf3d89c5e32899c2d8aa27d277f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18357687"/>
  <p:tag name="RESOURCEID" val="636619342718377688"/>
  <p:tag name="SCENEID" val="Unkown"/>
  <p:tag name="SCENELINKIDS" val="2|3|4|5"/>
  <p:tag name="ANIMSTRING" val="41875bf3d89c5e32899c2d8aa27d277f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5288083"/>
  <p:tag name="SCENECOLOR-TEXT" val="Color_Theme"/>
  <p:tag name="SCENECOLOR-TEXT-VALUE" val="2"/>
  <p:tag name="RESOURCEID" val="636619342725318085"/>
  <p:tag name="SCENEID" val="Unkown"/>
  <p:tag name="SCENELINKIDS" val="2|3|4"/>
  <p:tag name="ANIMSTRING" val="02709c6abab1641ee68541bcea64ac84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78991155"/>
  <p:tag name="RESOURCEID" val="636619342779011156"/>
  <p:tag name="SCENEID" val="Unkown"/>
  <p:tag name="SCENELINKIDS" val="2|3|4|5"/>
  <p:tag name="ANIMSTRING" val="41875bf3d89c5e32899c2d8aa27d277f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8991155"/>
  <p:tag name="RESOURCEID" val="636619342779011156"/>
  <p:tag name="SCENEID" val="Unkown"/>
  <p:tag name="SCENELINKIDS" val="2|3|4|5"/>
  <p:tag name="ANIMSTRING" val="41875bf3d89c5e32899c2d8aa27d277f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8991155"/>
  <p:tag name="RESOURCEID" val="636619342779011156"/>
  <p:tag name="SCENEID" val="Unkown"/>
  <p:tag name="SCENELINKIDS" val="2|3|4|5"/>
  <p:tag name="ANIMSTRING" val="41875bf3d89c5e32899c2d8aa27d277f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8991155"/>
  <p:tag name="RESOURCEID" val="636619342779011156"/>
  <p:tag name="SCENEID" val="Unkown"/>
  <p:tag name="SCENELINKIDS" val="2|3|4|5"/>
  <p:tag name="ANIMSTRING" val="41875bf3d89c5e32899c2d8aa27d277f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79571188"/>
  <p:tag name="RESOURCEID" val="636619342779591189"/>
  <p:tag name="SCENEID" val="Unkown"/>
  <p:tag name="SCENELINKIDS" val="2|3|4|5"/>
  <p:tag name="ANIMSTRING" val="41875bf3d89c5e32899c2d8aa27d277f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9571188"/>
  <p:tag name="RESOURCEID" val="636619342779591189"/>
  <p:tag name="SCENEID" val="Unkown"/>
  <p:tag name="SCENELINKIDS" val="2|3|4|5"/>
  <p:tag name="ANIMSTRING" val="41875bf3d89c5e32899c2d8aa27d277f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9571188"/>
  <p:tag name="RESOURCEID" val="636619342779591189"/>
  <p:tag name="SCENEID" val="Unkown"/>
  <p:tag name="SCENELINKIDS" val="2|3|4|5"/>
  <p:tag name="ANIMSTRING" val="41875bf3d89c5e32899c2d8aa27d277f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9571188"/>
  <p:tag name="RESOURCEID" val="636619342779591189"/>
  <p:tag name="SCENEID" val="Unkown"/>
  <p:tag name="SCENELINKIDS" val="2|3|4|5"/>
  <p:tag name="ANIMSTRING" val="41875bf3d89c5e32899c2d8aa27d277f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5288083"/>
  <p:tag name="SCENECOLOR-TEXT" val="Color_Theme"/>
  <p:tag name="SCENECOLOR-TEXT-VALUE" val="3"/>
  <p:tag name="RESOURCEID" val="636619342725318085"/>
  <p:tag name="SCENEID" val="Unkown"/>
  <p:tag name="SCENELINKIDS" val="2|3|4"/>
  <p:tag name="ANIMSTRING" val="02709c6abab1641ee68541bcea64ac84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79881206"/>
  <p:tag name="RESOURCEID" val="636619342779901207"/>
  <p:tag name="SCENEID" val="Unkown"/>
  <p:tag name="SCENELINKIDS" val="2|3|4|5"/>
  <p:tag name="ANIMSTRING" val="41875bf3d89c5e32899c2d8aa27d277f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9881206"/>
  <p:tag name="RESOURCEID" val="636619342779901207"/>
  <p:tag name="SCENEID" val="Unkown"/>
  <p:tag name="SCENELINKIDS" val="2|3|4|5"/>
  <p:tag name="ANIMSTRING" val="41875bf3d89c5e32899c2d8aa27d277f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9881206"/>
  <p:tag name="RESOURCEID" val="636619342779901207"/>
  <p:tag name="SCENEID" val="Unkown"/>
  <p:tag name="SCENELINKIDS" val="2|3|4|5"/>
  <p:tag name="ANIMSTRING" val="41875bf3d89c5e32899c2d8aa27d277f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79881206"/>
  <p:tag name="RESOURCEID" val="636619342779901207"/>
  <p:tag name="SCENEID" val="Unkown"/>
  <p:tag name="SCENELINKIDS" val="2|3|4|5"/>
  <p:tag name="ANIMSTRING" val="41875bf3d89c5e32899c2d8aa27d277f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80201224"/>
  <p:tag name="RESOURCEID" val="636619342780221225"/>
  <p:tag name="SCENEID" val="Unkown"/>
  <p:tag name="SCENELINKIDS" val="2|3|4|5"/>
  <p:tag name="ANIMSTRING" val="41875bf3d89c5e32899c2d8aa27d277f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80201224"/>
  <p:tag name="RESOURCEID" val="636619342780221225"/>
  <p:tag name="SCENEID" val="Unkown"/>
  <p:tag name="SCENELINKIDS" val="2|3|4|5"/>
  <p:tag name="ANIMSTRING" val="41875bf3d89c5e32899c2d8aa27d277f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80201224"/>
  <p:tag name="RESOURCEID" val="636619342780221225"/>
  <p:tag name="SCENEID" val="Unkown"/>
  <p:tag name="SCENELINKIDS" val="2|3|4|5"/>
  <p:tag name="ANIMSTRING" val="41875bf3d89c5e32899c2d8aa27d277f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80201224"/>
  <p:tag name="RESOURCEID" val="636619342780221225"/>
  <p:tag name="SCENEID" val="Unkown"/>
  <p:tag name="SCENELINKIDS" val="2|3|4|5"/>
  <p:tag name="ANIMSTRING" val="41875bf3d89c5e32899c2d8aa27d277f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5288083"/>
  <p:tag name="SCENECOLOR-TEXT" val="Color_Theme"/>
  <p:tag name="SCENECOLOR-TEXT-VALUE" val="1"/>
  <p:tag name="RESOURCEID" val="636619342725318085"/>
  <p:tag name="SCENEID" val="Unkown"/>
  <p:tag name="SCENELINKIDS" val="2|3|4"/>
  <p:tag name="ANIMSTRING" val="02709c6abab1641ee68541bcea64ac84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80461239"/>
  <p:tag name="SCENECOLOR-TEXT" val="Color_Theme"/>
  <p:tag name="SCENECOLOR-TEXT-VALUE" val="2"/>
  <p:tag name="RESOURCEID" val="636619342780491241"/>
  <p:tag name="SCENEID" val="Unkown"/>
  <p:tag name="SCENELINKIDS" val="2|3|4"/>
  <p:tag name="ANIMSTRING" val="02709c6abab1641ee68541bcea64ac84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80461239"/>
  <p:tag name="SCENECOLOR-TEXT" val="Color_Theme"/>
  <p:tag name="SCENECOLOR-TEXT-VALUE" val="3"/>
  <p:tag name="RESOURCEID" val="636619342780491241"/>
  <p:tag name="SCENEID" val="Unkown"/>
  <p:tag name="SCENELINKIDS" val="2|3|4"/>
  <p:tag name="ANIMSTRING" val="02709c6abab1641ee68541bcea64ac84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80461239"/>
  <p:tag name="SCENECOLOR-TEXT" val="Color_Theme"/>
  <p:tag name="SCENECOLOR-TEXT-VALUE" val="1"/>
  <p:tag name="RESOURCEID" val="636619342780491241"/>
  <p:tag name="SCENEID" val="Unkown"/>
  <p:tag name="SCENELINKIDS" val="2|3|4"/>
  <p:tag name="ANIMSTRING" val="02709c6abab1641ee68541bcea64ac84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80761256"/>
  <p:tag name="SCENECOLOR-TEXT" val="Color_Theme"/>
  <p:tag name="SCENECOLOR-TEXT-VALUE" val="2"/>
  <p:tag name="RESOURCEID" val="636619342780791258"/>
  <p:tag name="SCENEID" val="Unkown"/>
  <p:tag name="SCENELINKIDS" val="2|3|4"/>
  <p:tag name="ANIMSTRING" val="02709c6abab1641ee68541bcea64ac84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80761256"/>
  <p:tag name="SCENECOLOR-TEXT" val="Color_Theme"/>
  <p:tag name="SCENECOLOR-TEXT-VALUE" val="3"/>
  <p:tag name="RESOURCEID" val="636619342780791258"/>
  <p:tag name="SCENEID" val="Unkown"/>
  <p:tag name="SCENELINKIDS" val="2|3|4"/>
  <p:tag name="ANIMSTRING" val="02709c6abab1641ee68541bcea64ac84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80761256"/>
  <p:tag name="SCENECOLOR-TEXT" val="Color_Theme"/>
  <p:tag name="SCENECOLOR-TEXT-VALUE" val="1"/>
  <p:tag name="RESOURCEID" val="636619342780791258"/>
  <p:tag name="SCENEID" val="Unkown"/>
  <p:tag name="SCENELINKIDS" val="2|3|4"/>
  <p:tag name="ANIMSTRING" val="02709c6abab1641ee68541bcea64ac84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81331289"/>
  <p:tag name="SCENECOLOR-TEXT" val="Color_Theme"/>
  <p:tag name="SCENECOLOR-TEXT-VALUE" val="2"/>
  <p:tag name="RESOURCEID" val="636619342781391292"/>
  <p:tag name="SCENEID" val="Unkown"/>
  <p:tag name="SCENELINKIDS" val="2|3|4|5"/>
  <p:tag name="ANIMSTRING" val="5afff9f7022dd2c27160cf7ea7df2da4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81331289"/>
  <p:tag name="SCENECOLOR-TEXT" val="Color_Theme"/>
  <p:tag name="SCENECOLOR-TEXT-VALUE" val="3"/>
  <p:tag name="RESOURCEID" val="636619342781391292"/>
  <p:tag name="SCENEID" val="Unkown"/>
  <p:tag name="SCENELINKIDS" val="2|3|4|5"/>
  <p:tag name="ANIMSTRING" val="5afff9f7022dd2c27160cf7ea7df2da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81331289"/>
  <p:tag name="SCENECOLOR-TEXT" val="Color_Theme"/>
  <p:tag name="SCENECOLOR-TEXT-VALUE" val="1"/>
  <p:tag name="RESOURCEID" val="636619342781391292"/>
  <p:tag name="SCENEID" val="Unkown"/>
  <p:tag name="SCENELINKIDS" val="2|3|4|5"/>
  <p:tag name="ANIMSTRING" val="5afff9f7022dd2c27160cf7ea7df2da4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81331289"/>
  <p:tag name="SCENECOLOR-TEXT" val="Color_Theme"/>
  <p:tag name="SCENECOLOR-TEXT-VALUE" val="1"/>
  <p:tag name="RESOURCEID" val="636619342781391292"/>
  <p:tag name="SCENEID" val="Unkown"/>
  <p:tag name="SCENELINKIDS" val="2|3|4|5"/>
  <p:tag name="ANIMSTRING" val="5afff9f7022dd2c27160cf7ea7df2da4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81761313"/>
  <p:tag name="RESOURCEID" val="636619342781781315"/>
  <p:tag name="SCENEID" val="Unkown"/>
  <p:tag name="SCENELINKIDS" val="2|3|4|5"/>
  <p:tag name="ANIMSTRING" val="41875bf3d89c5e32899c2d8aa27d277f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81761313"/>
  <p:tag name="RESOURCEID" val="636619342781781315"/>
  <p:tag name="SCENEID" val="Unkown"/>
  <p:tag name="SCENELINKIDS" val="2|3|4|5"/>
  <p:tag name="ANIMSTRING" val="41875bf3d89c5e32899c2d8aa27d277f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81761313"/>
  <p:tag name="RESOURCEID" val="636619342781781315"/>
  <p:tag name="SCENEID" val="Unkown"/>
  <p:tag name="SCENELINKIDS" val="2|3|4|5"/>
  <p:tag name="ANIMSTRING" val="41875bf3d89c5e32899c2d8aa27d277f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81761313"/>
  <p:tag name="RESOURCEID" val="636619342781781315"/>
  <p:tag name="SCENEID" val="Unkown"/>
  <p:tag name="SCENELINKIDS" val="2|3|4|5"/>
  <p:tag name="ANIMSTRING" val="41875bf3d89c5e32899c2d8aa27d277f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82061331"/>
  <p:tag name="RESOURCEID" val="636619342782081332"/>
  <p:tag name="SCENEID" val="Unkown"/>
  <p:tag name="SCENELINKIDS" val="2|3|4|5"/>
  <p:tag name="ANIMSTRING" val="41875bf3d89c5e32899c2d8aa27d277f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82061331"/>
  <p:tag name="RESOURCEID" val="636619342782081332"/>
  <p:tag name="SCENEID" val="Unkown"/>
  <p:tag name="SCENELINKIDS" val="2|3|4|5"/>
  <p:tag name="ANIMSTRING" val="41875bf3d89c5e32899c2d8aa27d277f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5898118"/>
  <p:tag name="SCENECOLOR-TEXT" val="Color_Theme"/>
  <p:tag name="SCENECOLOR-TEXT-VALUE" val="2"/>
  <p:tag name="RESOURCEID" val="636619342725938120"/>
  <p:tag name="SCENEID" val="Unkown"/>
  <p:tag name="SCENELINKIDS" val="2|3|4|5"/>
  <p:tag name="ANIMSTRING" val="5afff9f7022dd2c27160cf7ea7df2da4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82061331"/>
  <p:tag name="RESOURCEID" val="636619342782081332"/>
  <p:tag name="SCENEID" val="Unkown"/>
  <p:tag name="SCENELINKIDS" val="2|3|4|5"/>
  <p:tag name="ANIMSTRING" val="41875bf3d89c5e32899c2d8aa27d277f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82061331"/>
  <p:tag name="RESOURCEID" val="636619342782081332"/>
  <p:tag name="SCENEID" val="Unkown"/>
  <p:tag name="SCENELINKIDS" val="2|3|4|5"/>
  <p:tag name="ANIMSTRING" val="41875bf3d89c5e32899c2d8aa27d277f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5898118"/>
  <p:tag name="SCENECOLOR-TEXT" val="Color_Theme"/>
  <p:tag name="SCENECOLOR-TEXT-VALUE" val="3"/>
  <p:tag name="RESOURCEID" val="636619342725938120"/>
  <p:tag name="SCENEID" val="Unkown"/>
  <p:tag name="SCENELINKIDS" val="2|3|4|5"/>
  <p:tag name="ANIMSTRING" val="5afff9f7022dd2c27160cf7ea7df2da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25898118"/>
  <p:tag name="SCENECOLOR-TEXT" val="Color_Theme"/>
  <p:tag name="SCENECOLOR-TEXT-VALUE" val="1"/>
  <p:tag name="RESOURCEID" val="636619342725938120"/>
  <p:tag name="SCENEID" val="Unkown"/>
  <p:tag name="SCENELINKIDS" val="2|3|4|5"/>
  <p:tag name="ANIMSTRING" val="5afff9f7022dd2c27160cf7ea7df2da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5898118"/>
  <p:tag name="SCENECOLOR-TEXT" val="Color_Theme"/>
  <p:tag name="SCENECOLOR-TEXT-VALUE" val="1"/>
  <p:tag name="RESOURCEID" val="636619342725938120"/>
  <p:tag name="SCENEID" val="Unkown"/>
  <p:tag name="SCENELINKIDS" val="2|3|4|5"/>
  <p:tag name="ANIMSTRING" val="5afff9f7022dd2c27160cf7ea7df2da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26418148"/>
  <p:tag name="RESOURCEID" val="636619342726438149"/>
  <p:tag name="SCENEID" val="Unkown"/>
  <p:tag name="SCENELINKIDS" val="2|3|4|5"/>
  <p:tag name="ANIMSTRING" val="41875bf3d89c5e32899c2d8aa27d277f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6418148"/>
  <p:tag name="RESOURCEID" val="636619342726438149"/>
  <p:tag name="SCENEID" val="Unkown"/>
  <p:tag name="SCENELINKIDS" val="2|3|4|5"/>
  <p:tag name="ANIMSTRING" val="41875bf3d89c5e32899c2d8aa27d277f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6418148"/>
  <p:tag name="RESOURCEID" val="636619342726438149"/>
  <p:tag name="SCENEID" val="Unkown"/>
  <p:tag name="SCENELINKIDS" val="2|3|4|5"/>
  <p:tag name="ANIMSTRING" val="41875bf3d89c5e32899c2d8aa27d277f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6418148"/>
  <p:tag name="RESOURCEID" val="636619342726438149"/>
  <p:tag name="SCENEID" val="Unkown"/>
  <p:tag name="SCENELINKIDS" val="2|3|4|5"/>
  <p:tag name="ANIMSTRING" val="41875bf3d89c5e32899c2d8aa27d277f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7038183"/>
  <p:tag name="SCENECOLOR-TEXT" val="Color_Theme"/>
  <p:tag name="SCENECOLOR-TEXT-VALUE" val="2"/>
  <p:tag name="RESOURCEID" val="636619342727088186"/>
  <p:tag name="SCENEID" val="Unkown"/>
  <p:tag name="SCENELINKIDS" val="2|3|4|5"/>
  <p:tag name="ANIMSTRING" val="5afff9f7022dd2c27160cf7ea7df2da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7038183"/>
  <p:tag name="SCENECOLOR-TEXT" val="Color_Theme"/>
  <p:tag name="SCENECOLOR-TEXT-VALUE" val="3"/>
  <p:tag name="RESOURCEID" val="636619342727088186"/>
  <p:tag name="SCENEID" val="Unkown"/>
  <p:tag name="SCENELINKIDS" val="2|3|4|5"/>
  <p:tag name="ANIMSTRING" val="5afff9f7022dd2c27160cf7ea7df2da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27038183"/>
  <p:tag name="SCENECOLOR-TEXT" val="Color_Theme"/>
  <p:tag name="SCENECOLOR-TEXT-VALUE" val="1"/>
  <p:tag name="RESOURCEID" val="636619342727088186"/>
  <p:tag name="SCENEID" val="Unkown"/>
  <p:tag name="SCENELINKIDS" val="2|3|4|5"/>
  <p:tag name="ANIMSTRING" val="5afff9f7022dd2c27160cf7ea7df2da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7038183"/>
  <p:tag name="SCENECOLOR-TEXT" val="Color_Theme"/>
  <p:tag name="SCENECOLOR-TEXT-VALUE" val="1"/>
  <p:tag name="RESOURCEID" val="636619342727088186"/>
  <p:tag name="SCENEID" val="Unkown"/>
  <p:tag name="SCENELINKIDS" val="2|3|4|5"/>
  <p:tag name="ANIMSTRING" val="5afff9f7022dd2c27160cf7ea7df2da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0|2,5385211|3,15594532"/>
  <p:tag name="LINKREPLACED" val="Tru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7358202"/>
  <p:tag name="SCENECOLOR-TEXT" val="Color_Theme"/>
  <p:tag name="SCENECOLOR-TEXT-VALUE" val="2"/>
  <p:tag name="RESOURCEID" val="636619342727378203"/>
  <p:tag name="SCENEID" val="Unkown"/>
  <p:tag name="SCENELINKIDS" val="2|3|4"/>
  <p:tag name="ANIMSTRING" val="02709c6abab1641ee68541bcea64ac8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18677705"/>
  <p:tag name="RESOURCEID" val="636619342718697706"/>
  <p:tag name="SCENEID" val="Unkown"/>
  <p:tag name="SCENELINKIDS" val="2|3|4|5"/>
  <p:tag name="ANIMSTRING" val="41875bf3d89c5e32899c2d8aa27d277f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7358202"/>
  <p:tag name="SCENECOLOR-TEXT" val="Color_Theme"/>
  <p:tag name="SCENECOLOR-TEXT-VALUE" val="3"/>
  <p:tag name="RESOURCEID" val="636619342727378203"/>
  <p:tag name="SCENEID" val="Unkown"/>
  <p:tag name="SCENELINKIDS" val="2|3|4"/>
  <p:tag name="ANIMSTRING" val="02709c6abab1641ee68541bcea64ac8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7358202"/>
  <p:tag name="SCENECOLOR-TEXT" val="Color_Theme"/>
  <p:tag name="SCENECOLOR-TEXT-VALUE" val="1"/>
  <p:tag name="RESOURCEID" val="636619342727378203"/>
  <p:tag name="SCENEID" val="Unkown"/>
  <p:tag name="SCENELINKIDS" val="2|3|4"/>
  <p:tag name="ANIMSTRING" val="02709c6abab1641ee68541bcea64ac8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27658219"/>
  <p:tag name="RESOURCEID" val="636619342727678220"/>
  <p:tag name="SCENEID" val="Unkown"/>
  <p:tag name="SCENELINKIDS" val="2|3|4|5"/>
  <p:tag name="ANIMSTRING" val="41875bf3d89c5e32899c2d8aa27d277f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7658219"/>
  <p:tag name="RESOURCEID" val="636619342727678220"/>
  <p:tag name="SCENEID" val="Unkown"/>
  <p:tag name="SCENELINKIDS" val="2|3|4|5"/>
  <p:tag name="ANIMSTRING" val="41875bf3d89c5e32899c2d8aa27d277f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7658219"/>
  <p:tag name="RESOURCEID" val="636619342727678220"/>
  <p:tag name="SCENEID" val="Unkown"/>
  <p:tag name="SCENELINKIDS" val="2|3|4|5"/>
  <p:tag name="ANIMSTRING" val="41875bf3d89c5e32899c2d8aa27d277f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7658219"/>
  <p:tag name="RESOURCEID" val="636619342727678220"/>
  <p:tag name="SCENEID" val="Unkown"/>
  <p:tag name="SCENELINKIDS" val="2|3|4|5"/>
  <p:tag name="ANIMSTRING" val="41875bf3d89c5e32899c2d8aa27d277f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18677705"/>
  <p:tag name="RESOURCEID" val="636619342718697706"/>
  <p:tag name="SCENEID" val="Unkown"/>
  <p:tag name="SCENELINKIDS" val="2|3|4|5"/>
  <p:tag name="ANIMSTRING" val="41875bf3d89c5e32899c2d8aa27d277f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8078243"/>
  <p:tag name="SCENECOLOR-TEXT" val="Color_Theme"/>
  <p:tag name="SCENECOLOR-TEXT-VALUE" val="2"/>
  <p:tag name="RESOURCEID" val="636619342728108245"/>
  <p:tag name="SCENEID" val="Unkown"/>
  <p:tag name="SCENELINKIDS" val="2|3|4"/>
  <p:tag name="ANIMSTRING" val="02709c6abab1641ee68541bcea64ac8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8078243"/>
  <p:tag name="SCENECOLOR-TEXT" val="Color_Theme"/>
  <p:tag name="SCENECOLOR-TEXT-VALUE" val="3"/>
  <p:tag name="RESOURCEID" val="636619342728108245"/>
  <p:tag name="SCENEID" val="Unkown"/>
  <p:tag name="SCENELINKIDS" val="2|3|4"/>
  <p:tag name="ANIMSTRING" val="02709c6abab1641ee68541bcea64ac8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8078243"/>
  <p:tag name="SCENECOLOR-TEXT" val="Color_Theme"/>
  <p:tag name="SCENECOLOR-TEXT-VALUE" val="1"/>
  <p:tag name="RESOURCEID" val="636619342728108245"/>
  <p:tag name="SCENEID" val="Unkown"/>
  <p:tag name="SCENELINKIDS" val="2|3|4"/>
  <p:tag name="ANIMSTRING" val="02709c6abab1641ee68541bcea64ac8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6777215|2,5385211|3,15594532"/>
  <p:tag name="LINKREPLACED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8668277"/>
  <p:tag name="SCENECOLOR-TEXT" val="Color_Theme"/>
  <p:tag name="SCENECOLOR-TEXT-VALUE" val="2"/>
  <p:tag name="RESOURCEID" val="636619342728708279"/>
  <p:tag name="SCENEID" val="Unkown"/>
  <p:tag name="SCENELINKIDS" val="2|3|4|5"/>
  <p:tag name="ANIMSTRING" val="5afff9f7022dd2c27160cf7ea7df2da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8668277"/>
  <p:tag name="SCENECOLOR-TEXT" val="Color_Theme"/>
  <p:tag name="SCENECOLOR-TEXT-VALUE" val="3"/>
  <p:tag name="RESOURCEID" val="636619342728708279"/>
  <p:tag name="SCENEID" val="Unkown"/>
  <p:tag name="SCENELINKIDS" val="2|3|4|5"/>
  <p:tag name="ANIMSTRING" val="5afff9f7022dd2c27160cf7ea7df2da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Text"/>
  <p:tag name="SCENESHAPESUBTYPE" val="SceneTitleText"/>
  <p:tag name="SCENESHAPENAME" val="抖音文本"/>
  <p:tag name="TXTGRP" val="636619342728668277"/>
  <p:tag name="SCENECOLOR-TEXT" val="Color_Theme"/>
  <p:tag name="SCENECOLOR-TEXT-VALUE" val="1"/>
  <p:tag name="RESOURCEID" val="636619342728708279"/>
  <p:tag name="SCENEID" val="Unkown"/>
  <p:tag name="SCENELINKIDS" val="2|3|4|5"/>
  <p:tag name="ANIMSTRING" val="5afff9f7022dd2c27160cf7ea7df2da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8668277"/>
  <p:tag name="SCENECOLOR-TEXT" val="Color_Theme"/>
  <p:tag name="SCENECOLOR-TEXT-VALUE" val="1"/>
  <p:tag name="RESOURCEID" val="636619342728708279"/>
  <p:tag name="SCENEID" val="Unkown"/>
  <p:tag name="SCENELINKIDS" val="2|3|4|5"/>
  <p:tag name="ANIMSTRING" val="5afff9f7022dd2c27160cf7ea7df2da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1,12809764|2,5385211|3,15594532"/>
  <p:tag name="LINKREPLACED" val="Tru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5385211"/>
  <p:tag name="SCENESHAPETYPE" val="SceneText"/>
  <p:tag name="SCENESHAPESUBTYPE" val="SceneTitleText"/>
  <p:tag name="SCENESHAPENAME" val="抖音文本"/>
  <p:tag name="TXTGRP" val="636619342728968294"/>
  <p:tag name="SCENECOLOR-TEXT" val="Color_Theme"/>
  <p:tag name="SCENECOLOR-TEXT-VALUE" val="2"/>
  <p:tag name="RESOURCEID" val="636619342728988295"/>
  <p:tag name="SCENEID" val="Unkown"/>
  <p:tag name="SCENELINKIDS" val="2|3|4"/>
  <p:tag name="ANIMSTRING" val="02709c6abab1641ee68541bcea64ac8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18677705"/>
  <p:tag name="RESOURCEID" val="636619342718697706"/>
  <p:tag name="SCENEID" val="Unkown"/>
  <p:tag name="SCENELINKIDS" val="2|3|4|5"/>
  <p:tag name="ANIMSTRING" val="41875bf3d89c5e32899c2d8aa27d277f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FIXEDCOLORSHADOW" val="15594532"/>
  <p:tag name="SCENESHAPETYPE" val="SceneText"/>
  <p:tag name="SCENESHAPESUBTYPE" val="SceneTitleText"/>
  <p:tag name="SCENESHAPENAME" val="抖音文本"/>
  <p:tag name="TXTGRP" val="636619342728968294"/>
  <p:tag name="SCENECOLOR-TEXT" val="Color_Theme"/>
  <p:tag name="SCENECOLOR-TEXT-VALUE" val="3"/>
  <p:tag name="RESOURCEID" val="636619342728988295"/>
  <p:tag name="SCENEID" val="Unkown"/>
  <p:tag name="SCENELINKIDS" val="2|3|4"/>
  <p:tag name="ANIMSTRING" val="02709c6abab1641ee68541bcea64ac8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Text"/>
  <p:tag name="SCENESHAPESUBTYPE" val="SceneTitleText"/>
  <p:tag name="SCENESHAPENAME" val="抖音文本"/>
  <p:tag name="TXTGRP" val="636619342728968294"/>
  <p:tag name="SCENECOLOR-TEXT" val="Color_Theme"/>
  <p:tag name="SCENECOLOR-TEXT-VALUE" val="1"/>
  <p:tag name="RESOURCEID" val="636619342728988295"/>
  <p:tag name="SCENEID" val="Unkown"/>
  <p:tag name="SCENELINKIDS" val="2|3|4"/>
  <p:tag name="ANIMSTRING" val="02709c6abab1641ee68541bcea64ac8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29238309"/>
  <p:tag name="RESOURCEID" val="636619342729258310"/>
  <p:tag name="SCENEID" val="Unkown"/>
  <p:tag name="SCENELINKIDS" val="2|3|4|5"/>
  <p:tag name="ANIMSTRING" val="41875bf3d89c5e32899c2d8aa27d277f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9238309"/>
  <p:tag name="RESOURCEID" val="636619342729258310"/>
  <p:tag name="SCENEID" val="Unkown"/>
  <p:tag name="SCENELINKIDS" val="2|3|4|5"/>
  <p:tag name="ANIMSTRING" val="41875bf3d89c5e32899c2d8aa27d277f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9238309"/>
  <p:tag name="RESOURCEID" val="636619342729258310"/>
  <p:tag name="SCENEID" val="Unkown"/>
  <p:tag name="SCENELINKIDS" val="2|3|4|5"/>
  <p:tag name="ANIMSTRING" val="41875bf3d89c5e32899c2d8aa27d277f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9238309"/>
  <p:tag name="RESOURCEID" val="636619342729258310"/>
  <p:tag name="SCENEID" val="Unkown"/>
  <p:tag name="SCENELINKIDS" val="2|3|4|5"/>
  <p:tag name="ANIMSTRING" val="41875bf3d89c5e32899c2d8aa27d277f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INKREPLACED" val="Tru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HADOWSRC" val="true"/>
  <p:tag name="SCENESHAPETYPE" val="SceneShape"/>
  <p:tag name="SCENESHAPESUBTYPE" val="ScenePicShape"/>
  <p:tag name="SCENESHAPENAME" val="幻影图形"/>
  <p:tag name="LOOPID" val="636619342729548327"/>
  <p:tag name="RESOURCEID" val="636619342729558328"/>
  <p:tag name="SCENEID" val="Unkown"/>
  <p:tag name="SCENELINKIDS" val="2|3|4|5"/>
  <p:tag name="ANIMSTRING" val="41875bf3d89c5e32899c2d8aa27d277f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1"/>
  <p:tag name="SCENESHAPETYPE" val="SceneShape"/>
  <p:tag name="SCENESHAPESUBTYPE" val="ScenePicShape"/>
  <p:tag name="SCENESHAPENAME" val="幻影图形"/>
  <p:tag name="LOOPID" val="636619342729548327"/>
  <p:tag name="RESOURCEID" val="636619342729558328"/>
  <p:tag name="SCENEID" val="Unkown"/>
  <p:tag name="SCENELINKIDS" val="2|3|4|5"/>
  <p:tag name="ANIMSTRING" val="41875bf3d89c5e32899c2d8aa27d277f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611</Words>
  <Application>Microsoft Office PowerPoint</Application>
  <PresentationFormat>宽屏</PresentationFormat>
  <Paragraphs>427</Paragraphs>
  <Slides>119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119</vt:i4>
      </vt:variant>
    </vt:vector>
  </HeadingPairs>
  <TitlesOfParts>
    <vt:vector size="128" baseType="lpstr">
      <vt:lpstr>等线</vt:lpstr>
      <vt:lpstr>等线 Light</vt:lpstr>
      <vt:lpstr>方正粗圆简体</vt:lpstr>
      <vt:lpstr>方正兰亭中粗黑简体</vt:lpstr>
      <vt:lpstr>微软雅黑</vt:lpstr>
      <vt:lpstr>Arial</vt:lpstr>
      <vt:lpstr>Arial Black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pw</cp:lastModifiedBy>
  <cp:revision>9</cp:revision>
  <dcterms:created xsi:type="dcterms:W3CDTF">2018-05-14T14:46:00Z</dcterms:created>
  <dcterms:modified xsi:type="dcterms:W3CDTF">2020-05-04T12:31:26Z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